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1" r:id="rId9"/>
    <p:sldId id="262" r:id="rId10"/>
    <p:sldId id="279" r:id="rId11"/>
    <p:sldId id="266" r:id="rId12"/>
    <p:sldId id="274" r:id="rId13"/>
    <p:sldId id="263" r:id="rId14"/>
    <p:sldId id="268" r:id="rId15"/>
    <p:sldId id="280" r:id="rId16"/>
    <p:sldId id="267" r:id="rId17"/>
    <p:sldId id="269" r:id="rId18"/>
    <p:sldId id="270" r:id="rId19"/>
    <p:sldId id="272" r:id="rId20"/>
    <p:sldId id="271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8" autoAdjust="0"/>
  </p:normalViewPr>
  <p:slideViewPr>
    <p:cSldViewPr>
      <p:cViewPr varScale="1">
        <p:scale>
          <a:sx n="112" d="100"/>
          <a:sy n="112" d="100"/>
        </p:scale>
        <p:origin x="-9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27E4F-6B38-4EBC-9E35-591E7BD0880B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C872E-5443-43A0-9C29-1FD7A7779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7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of directly-imaged </a:t>
            </a:r>
            <a:r>
              <a:rPr lang="en-US" baseline="0" dirty="0" err="1" smtClean="0"/>
              <a:t>exoplanets</a:t>
            </a:r>
            <a:endParaRPr lang="en-US" baseline="0" dirty="0" smtClean="0"/>
          </a:p>
          <a:p>
            <a:r>
              <a:rPr lang="en-US" baseline="0" dirty="0" smtClean="0"/>
              <a:t>Most actually detected with transit photometry or RV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0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Fixed boundary conditions initialized with</a:t>
            </a:r>
            <a:r>
              <a:rPr lang="en-US" baseline="0" dirty="0" smtClean="0"/>
              <a:t> corresponding</a:t>
            </a:r>
            <a:r>
              <a:rPr lang="en-US" dirty="0" smtClean="0"/>
              <a:t> Parker wind</a:t>
            </a:r>
          </a:p>
          <a:p>
            <a:r>
              <a:rPr lang="en-US" dirty="0" smtClean="0"/>
              <a:t>Tau = opt depth</a:t>
            </a:r>
          </a:p>
          <a:p>
            <a:r>
              <a:rPr lang="en-US" dirty="0" smtClean="0"/>
              <a:t>Source terms include </a:t>
            </a:r>
            <a:r>
              <a:rPr lang="en-US" dirty="0" err="1" smtClean="0"/>
              <a:t>Coriolis</a:t>
            </a:r>
            <a:r>
              <a:rPr lang="en-US" dirty="0" smtClean="0"/>
              <a:t>,</a:t>
            </a:r>
            <a:r>
              <a:rPr lang="en-US" baseline="0" dirty="0" smtClean="0"/>
              <a:t> centrifugal, and gravitational forces</a:t>
            </a:r>
          </a:p>
          <a:p>
            <a:r>
              <a:rPr lang="en-US" baseline="0" dirty="0" smtClean="0"/>
              <a:t>Pressure gradient causes outflow from fixed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result we’re interested in</a:t>
            </a:r>
            <a:r>
              <a:rPr lang="en-US" baseline="0" dirty="0" smtClean="0"/>
              <a:t> – significant absorption in the fast wings of the Lyman-alpha line</a:t>
            </a:r>
          </a:p>
          <a:p>
            <a:r>
              <a:rPr lang="en-US" baseline="0" dirty="0" smtClean="0"/>
              <a:t>Doppler-shift velocity for wavelength</a:t>
            </a:r>
          </a:p>
          <a:p>
            <a:r>
              <a:rPr lang="en-US" baseline="0" dirty="0" smtClean="0"/>
              <a:t>Ignore </a:t>
            </a:r>
            <a:r>
              <a:rPr lang="en-US" baseline="0" dirty="0" err="1" smtClean="0"/>
              <a:t>geocoronal</a:t>
            </a:r>
            <a:r>
              <a:rPr lang="en-US" baseline="0" dirty="0" smtClean="0"/>
              <a:t>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14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see absorption out</a:t>
            </a:r>
            <a:r>
              <a:rPr lang="en-US" baseline="0" dirty="0" smtClean="0"/>
              <a:t> to +-100 km/s here</a:t>
            </a:r>
          </a:p>
          <a:p>
            <a:r>
              <a:rPr lang="en-US" baseline="0" dirty="0" smtClean="0"/>
              <a:t>Add rad pressure and charge exchange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36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 up</a:t>
            </a:r>
            <a:r>
              <a:rPr lang="en-US" baseline="0" dirty="0" smtClean="0"/>
              <a:t> of hydrogen in orbit around WASP-12 (~14 days)</a:t>
            </a:r>
          </a:p>
          <a:p>
            <a:r>
              <a:rPr lang="en-US" baseline="0" dirty="0" smtClean="0"/>
              <a:t>(Edges smoothed by outflow-only boundary)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36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“Cylinder” = tube from edge</a:t>
            </a:r>
            <a:r>
              <a:rPr lang="en-US" baseline="0" dirty="0" smtClean="0"/>
              <a:t> of simulation to edge of star, for calculating total </a:t>
            </a:r>
            <a:r>
              <a:rPr lang="en-US" baseline="0" dirty="0" err="1" smtClean="0"/>
              <a:t>MgII</a:t>
            </a:r>
            <a:r>
              <a:rPr lang="en-US" baseline="0" dirty="0" smtClean="0"/>
              <a:t> density</a:t>
            </a:r>
          </a:p>
          <a:p>
            <a:r>
              <a:rPr lang="en-US" baseline="0" dirty="0" smtClean="0"/>
              <a:t>Within 13 years (drop in the bucket, astronomically), we find sufficient density to </a:t>
            </a:r>
            <a:r>
              <a:rPr lang="en-US" baseline="0" smtClean="0"/>
              <a:t>produce absorption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78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0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ionization heating, recombination and Lyman-alpha cooling</a:t>
            </a:r>
          </a:p>
          <a:p>
            <a:r>
              <a:rPr lang="en-US" baseline="0" dirty="0" smtClean="0"/>
              <a:t>Still not </a:t>
            </a:r>
            <a:r>
              <a:rPr lang="en-US" baseline="0" dirty="0" err="1" smtClean="0"/>
              <a:t>modelling</a:t>
            </a:r>
            <a:r>
              <a:rPr lang="en-US" baseline="0" dirty="0" smtClean="0"/>
              <a:t> internal atmospheric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7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High-mass planet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6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Jupiters</a:t>
            </a:r>
            <a:r>
              <a:rPr lang="en-US" dirty="0" smtClean="0"/>
              <a:t> easy</a:t>
            </a:r>
            <a:r>
              <a:rPr lang="en-US" baseline="0" dirty="0" smtClean="0"/>
              <a:t> to detect due to size</a:t>
            </a:r>
            <a:endParaRPr lang="en-US" dirty="0" smtClean="0"/>
          </a:p>
          <a:p>
            <a:r>
              <a:rPr lang="en-US" dirty="0" smtClean="0"/>
              <a:t>Nep </a:t>
            </a:r>
            <a:r>
              <a:rPr lang="en-US" dirty="0" smtClean="0"/>
              <a:t>and </a:t>
            </a:r>
            <a:r>
              <a:rPr lang="en-US" dirty="0" err="1" smtClean="0"/>
              <a:t>Jup</a:t>
            </a:r>
            <a:r>
              <a:rPr lang="en-US" dirty="0" smtClean="0"/>
              <a:t> Known as “hot” when orbitin</a:t>
            </a:r>
            <a:r>
              <a:rPr lang="en-US" baseline="0" dirty="0" smtClean="0"/>
              <a:t>g within ~0.1 AU (~1/3 orbit of Mercury)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75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Low-mass planet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68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~4x10^10 g/s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6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Deeper transit depth in UV indicates larger planet radius in UV (i.e., presence of an</a:t>
            </a:r>
            <a:r>
              <a:rPr lang="en-US" baseline="0" dirty="0" smtClean="0"/>
              <a:t> atmosphere)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e_gamma</a:t>
            </a:r>
            <a:r>
              <a:rPr lang="en-US" baseline="0" dirty="0" smtClean="0"/>
              <a:t> = 2.4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 (photons of E=</a:t>
            </a:r>
            <a:r>
              <a:rPr lang="en-US" baseline="0" dirty="0" err="1" smtClean="0"/>
              <a:t>hf</a:t>
            </a:r>
            <a:r>
              <a:rPr lang="en-US" baseline="0" dirty="0" smtClean="0"/>
              <a:t>=16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Atmosphere</a:t>
            </a:r>
            <a:r>
              <a:rPr lang="en-US" baseline="0" dirty="0" smtClean="0"/>
              <a:t> reaches ionization/recombination/advection equilibrium (quasi-steady state)</a:t>
            </a:r>
          </a:p>
          <a:p>
            <a:r>
              <a:rPr lang="en-US" baseline="0" dirty="0" smtClean="0"/>
              <a:t>Wind is launched from </a:t>
            </a:r>
            <a:r>
              <a:rPr lang="en-US" baseline="0" dirty="0" err="1" smtClean="0"/>
              <a:t>exobase</a:t>
            </a:r>
            <a:r>
              <a:rPr lang="en-US" baseline="0" dirty="0" smtClean="0"/>
              <a:t>, which is located approximately at the tau=1 surface</a:t>
            </a:r>
          </a:p>
          <a:p>
            <a:r>
              <a:rPr lang="en-US" baseline="0" dirty="0" smtClean="0"/>
              <a:t>Wind is limited to ~10^4 K by Lyman-alpha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04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result we’re interested in</a:t>
            </a:r>
            <a:r>
              <a:rPr lang="en-US" baseline="0" dirty="0" smtClean="0"/>
              <a:t> – significant absorption in the fast wings of the Lyman-alpha line</a:t>
            </a:r>
          </a:p>
          <a:p>
            <a:r>
              <a:rPr lang="en-US" baseline="0" dirty="0" smtClean="0"/>
              <a:t>Doppler-shift velocity for wavelength</a:t>
            </a:r>
          </a:p>
          <a:p>
            <a:r>
              <a:rPr lang="en-US" baseline="0" dirty="0" smtClean="0"/>
              <a:t>Ignore </a:t>
            </a:r>
            <a:r>
              <a:rPr lang="en-US" baseline="0" dirty="0" err="1" smtClean="0"/>
              <a:t>geocoronal</a:t>
            </a:r>
            <a:r>
              <a:rPr lang="en-US" baseline="0" dirty="0" smtClean="0"/>
              <a:t>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1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WASP-12 similar</a:t>
            </a:r>
            <a:r>
              <a:rPr lang="en-US" baseline="0" dirty="0" smtClean="0"/>
              <a:t> to sun – late-F</a:t>
            </a:r>
          </a:p>
          <a:p>
            <a:r>
              <a:rPr lang="en-US" baseline="0" dirty="0" smtClean="0"/>
              <a:t>Would be unique lacking </a:t>
            </a:r>
            <a:r>
              <a:rPr lang="en-US" baseline="0" dirty="0" err="1" smtClean="0"/>
              <a:t>MgII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CaII</a:t>
            </a:r>
            <a:r>
              <a:rPr lang="en-US" baseline="0" dirty="0" smtClean="0"/>
              <a:t> emission lines</a:t>
            </a:r>
          </a:p>
          <a:p>
            <a:r>
              <a:rPr lang="en-US" baseline="0" dirty="0" smtClean="0"/>
              <a:t>Not seen in any observations (throughout orbit of planet)</a:t>
            </a:r>
          </a:p>
          <a:p>
            <a:endParaRPr lang="en-US" baseline="0" dirty="0" smtClean="0"/>
          </a:p>
          <a:p>
            <a:r>
              <a:rPr lang="en-US" dirty="0" smtClean="0"/>
              <a:t>Synthetic</a:t>
            </a:r>
            <a:r>
              <a:rPr lang="en-US" baseline="0" dirty="0" smtClean="0"/>
              <a:t> stellar spectrum = blue line, not used in analysis</a:t>
            </a:r>
          </a:p>
          <a:p>
            <a:r>
              <a:rPr lang="en-US" baseline="0" dirty="0" smtClean="0"/>
              <a:t>Shown points are 3 sigma or greater – either from propagated errors, or from RMS scatter within spectrum (more likely to detect absorption where stellar signal is low)</a:t>
            </a:r>
          </a:p>
          <a:p>
            <a:r>
              <a:rPr lang="en-US" baseline="0" dirty="0" smtClean="0"/>
              <a:t>~200 significant lines/visit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64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Probability absorption is caused by line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058A0-C33B-4111-B65D-B71A5794B7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Atmosphere</a:t>
            </a:r>
            <a:r>
              <a:rPr lang="en-US" baseline="0" dirty="0" smtClean="0"/>
              <a:t> reaches ionization/recombination/advection equilibrium (quasi-steady state)</a:t>
            </a:r>
          </a:p>
          <a:p>
            <a:r>
              <a:rPr lang="en-US" baseline="0" dirty="0" smtClean="0"/>
              <a:t>Wind is launched from </a:t>
            </a:r>
            <a:r>
              <a:rPr lang="en-US" baseline="0" dirty="0" err="1" smtClean="0"/>
              <a:t>exobase</a:t>
            </a:r>
            <a:r>
              <a:rPr lang="en-US" baseline="0" dirty="0" smtClean="0"/>
              <a:t>, which is located approximately at the tau=1 surface</a:t>
            </a:r>
          </a:p>
          <a:p>
            <a:r>
              <a:rPr lang="en-US" baseline="0" dirty="0" smtClean="0"/>
              <a:t>Wind is limited to ~10^4 K by Lyman-alpha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C872E-5443-43A0-9C29-1FD7A7779A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0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AC97AC1-9CB0-4640-8B2B-6EAA43CDED41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5050037-BCBA-46A3-87FD-A3607AA570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Radiation-Driven Evolution of </a:t>
            </a:r>
            <a:r>
              <a:rPr lang="en-US" dirty="0" err="1" smtClean="0"/>
              <a:t>Exoplanetary</a:t>
            </a:r>
            <a:r>
              <a:rPr lang="en-US" dirty="0" smtClean="0"/>
              <a:t> Atmospheres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 </a:t>
            </a:r>
            <a:r>
              <a:rPr lang="en-US" dirty="0" err="1" smtClean="0"/>
              <a:t>Debrecht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200400" y="1905000"/>
            <a:ext cx="3657600" cy="3581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066800"/>
          </a:xfrm>
        </p:spPr>
        <p:txBody>
          <a:bodyPr/>
          <a:lstStyle/>
          <a:p>
            <a:r>
              <a:rPr lang="en-US" dirty="0" smtClean="0"/>
              <a:t>Atmospheric Blow-Off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0" y="2438400"/>
            <a:ext cx="24384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60400" y="1117600"/>
            <a:ext cx="4343400" cy="5105400"/>
          </a:xfrm>
          <a:custGeom>
            <a:avLst/>
            <a:gdLst>
              <a:gd name="connsiteX0" fmla="*/ 4343400 w 4343400"/>
              <a:gd name="connsiteY0" fmla="*/ 778933 h 5105400"/>
              <a:gd name="connsiteX1" fmla="*/ 4343400 w 4343400"/>
              <a:gd name="connsiteY1" fmla="*/ 778933 h 5105400"/>
              <a:gd name="connsiteX2" fmla="*/ 4292600 w 4343400"/>
              <a:gd name="connsiteY2" fmla="*/ 719667 h 5105400"/>
              <a:gd name="connsiteX3" fmla="*/ 4284133 w 4343400"/>
              <a:gd name="connsiteY3" fmla="*/ 694267 h 5105400"/>
              <a:gd name="connsiteX4" fmla="*/ 4241800 w 4343400"/>
              <a:gd name="connsiteY4" fmla="*/ 660400 h 5105400"/>
              <a:gd name="connsiteX5" fmla="*/ 4224867 w 4343400"/>
              <a:gd name="connsiteY5" fmla="*/ 635000 h 5105400"/>
              <a:gd name="connsiteX6" fmla="*/ 4165600 w 4343400"/>
              <a:gd name="connsiteY6" fmla="*/ 584200 h 5105400"/>
              <a:gd name="connsiteX7" fmla="*/ 4148667 w 4343400"/>
              <a:gd name="connsiteY7" fmla="*/ 558800 h 5105400"/>
              <a:gd name="connsiteX8" fmla="*/ 4123267 w 4343400"/>
              <a:gd name="connsiteY8" fmla="*/ 541867 h 5105400"/>
              <a:gd name="connsiteX9" fmla="*/ 4106333 w 4343400"/>
              <a:gd name="connsiteY9" fmla="*/ 524933 h 5105400"/>
              <a:gd name="connsiteX10" fmla="*/ 4080933 w 4343400"/>
              <a:gd name="connsiteY10" fmla="*/ 508000 h 5105400"/>
              <a:gd name="connsiteX11" fmla="*/ 4055533 w 4343400"/>
              <a:gd name="connsiteY11" fmla="*/ 482600 h 5105400"/>
              <a:gd name="connsiteX12" fmla="*/ 4030133 w 4343400"/>
              <a:gd name="connsiteY12" fmla="*/ 465667 h 5105400"/>
              <a:gd name="connsiteX13" fmla="*/ 3987800 w 4343400"/>
              <a:gd name="connsiteY13" fmla="*/ 431800 h 5105400"/>
              <a:gd name="connsiteX14" fmla="*/ 3962400 w 4343400"/>
              <a:gd name="connsiteY14" fmla="*/ 423333 h 5105400"/>
              <a:gd name="connsiteX15" fmla="*/ 3911600 w 4343400"/>
              <a:gd name="connsiteY15" fmla="*/ 389467 h 5105400"/>
              <a:gd name="connsiteX16" fmla="*/ 3886200 w 4343400"/>
              <a:gd name="connsiteY16" fmla="*/ 372533 h 5105400"/>
              <a:gd name="connsiteX17" fmla="*/ 3860800 w 4343400"/>
              <a:gd name="connsiteY17" fmla="*/ 364067 h 5105400"/>
              <a:gd name="connsiteX18" fmla="*/ 3801533 w 4343400"/>
              <a:gd name="connsiteY18" fmla="*/ 313267 h 5105400"/>
              <a:gd name="connsiteX19" fmla="*/ 3776133 w 4343400"/>
              <a:gd name="connsiteY19" fmla="*/ 304800 h 5105400"/>
              <a:gd name="connsiteX20" fmla="*/ 3725333 w 4343400"/>
              <a:gd name="connsiteY20" fmla="*/ 270933 h 5105400"/>
              <a:gd name="connsiteX21" fmla="*/ 3674533 w 4343400"/>
              <a:gd name="connsiteY21" fmla="*/ 254000 h 5105400"/>
              <a:gd name="connsiteX22" fmla="*/ 3649133 w 4343400"/>
              <a:gd name="connsiteY22" fmla="*/ 245533 h 5105400"/>
              <a:gd name="connsiteX23" fmla="*/ 3623733 w 4343400"/>
              <a:gd name="connsiteY23" fmla="*/ 228600 h 5105400"/>
              <a:gd name="connsiteX24" fmla="*/ 3572933 w 4343400"/>
              <a:gd name="connsiteY24" fmla="*/ 211667 h 5105400"/>
              <a:gd name="connsiteX25" fmla="*/ 3547533 w 4343400"/>
              <a:gd name="connsiteY25" fmla="*/ 203200 h 5105400"/>
              <a:gd name="connsiteX26" fmla="*/ 3496733 w 4343400"/>
              <a:gd name="connsiteY26" fmla="*/ 186267 h 5105400"/>
              <a:gd name="connsiteX27" fmla="*/ 3471333 w 4343400"/>
              <a:gd name="connsiteY27" fmla="*/ 177800 h 5105400"/>
              <a:gd name="connsiteX28" fmla="*/ 3445933 w 4343400"/>
              <a:gd name="connsiteY28" fmla="*/ 160867 h 5105400"/>
              <a:gd name="connsiteX29" fmla="*/ 3395133 w 4343400"/>
              <a:gd name="connsiteY29" fmla="*/ 143933 h 5105400"/>
              <a:gd name="connsiteX30" fmla="*/ 3369733 w 4343400"/>
              <a:gd name="connsiteY30" fmla="*/ 135467 h 5105400"/>
              <a:gd name="connsiteX31" fmla="*/ 3352800 w 4343400"/>
              <a:gd name="connsiteY31" fmla="*/ 118533 h 5105400"/>
              <a:gd name="connsiteX32" fmla="*/ 3268133 w 4343400"/>
              <a:gd name="connsiteY32" fmla="*/ 93133 h 5105400"/>
              <a:gd name="connsiteX33" fmla="*/ 3217333 w 4343400"/>
              <a:gd name="connsiteY33" fmla="*/ 67733 h 5105400"/>
              <a:gd name="connsiteX34" fmla="*/ 3191933 w 4343400"/>
              <a:gd name="connsiteY34" fmla="*/ 50800 h 5105400"/>
              <a:gd name="connsiteX35" fmla="*/ 3124200 w 4343400"/>
              <a:gd name="connsiteY35" fmla="*/ 33867 h 5105400"/>
              <a:gd name="connsiteX36" fmla="*/ 3098800 w 4343400"/>
              <a:gd name="connsiteY36" fmla="*/ 25400 h 5105400"/>
              <a:gd name="connsiteX37" fmla="*/ 2980267 w 4343400"/>
              <a:gd name="connsiteY37" fmla="*/ 16933 h 5105400"/>
              <a:gd name="connsiteX38" fmla="*/ 2734733 w 4343400"/>
              <a:gd name="connsiteY38" fmla="*/ 8467 h 5105400"/>
              <a:gd name="connsiteX39" fmla="*/ 2523067 w 4343400"/>
              <a:gd name="connsiteY39" fmla="*/ 0 h 5105400"/>
              <a:gd name="connsiteX40" fmla="*/ 2175933 w 4343400"/>
              <a:gd name="connsiteY40" fmla="*/ 8467 h 5105400"/>
              <a:gd name="connsiteX41" fmla="*/ 2040467 w 4343400"/>
              <a:gd name="connsiteY41" fmla="*/ 25400 h 5105400"/>
              <a:gd name="connsiteX42" fmla="*/ 2006600 w 4343400"/>
              <a:gd name="connsiteY42" fmla="*/ 33867 h 5105400"/>
              <a:gd name="connsiteX43" fmla="*/ 1921933 w 4343400"/>
              <a:gd name="connsiteY43" fmla="*/ 42333 h 5105400"/>
              <a:gd name="connsiteX44" fmla="*/ 1820333 w 4343400"/>
              <a:gd name="connsiteY44" fmla="*/ 59267 h 5105400"/>
              <a:gd name="connsiteX45" fmla="*/ 1761067 w 4343400"/>
              <a:gd name="connsiteY45" fmla="*/ 67733 h 5105400"/>
              <a:gd name="connsiteX46" fmla="*/ 1625600 w 4343400"/>
              <a:gd name="connsiteY46" fmla="*/ 84667 h 5105400"/>
              <a:gd name="connsiteX47" fmla="*/ 1591733 w 4343400"/>
              <a:gd name="connsiteY47" fmla="*/ 93133 h 5105400"/>
              <a:gd name="connsiteX48" fmla="*/ 1524000 w 4343400"/>
              <a:gd name="connsiteY48" fmla="*/ 101600 h 5105400"/>
              <a:gd name="connsiteX49" fmla="*/ 1464733 w 4343400"/>
              <a:gd name="connsiteY49" fmla="*/ 110067 h 5105400"/>
              <a:gd name="connsiteX50" fmla="*/ 1422400 w 4343400"/>
              <a:gd name="connsiteY50" fmla="*/ 118533 h 5105400"/>
              <a:gd name="connsiteX51" fmla="*/ 1236133 w 4343400"/>
              <a:gd name="connsiteY51" fmla="*/ 143933 h 5105400"/>
              <a:gd name="connsiteX52" fmla="*/ 1210733 w 4343400"/>
              <a:gd name="connsiteY52" fmla="*/ 152400 h 5105400"/>
              <a:gd name="connsiteX53" fmla="*/ 1126067 w 4343400"/>
              <a:gd name="connsiteY53" fmla="*/ 169333 h 5105400"/>
              <a:gd name="connsiteX54" fmla="*/ 1075267 w 4343400"/>
              <a:gd name="connsiteY54" fmla="*/ 186267 h 5105400"/>
              <a:gd name="connsiteX55" fmla="*/ 1049867 w 4343400"/>
              <a:gd name="connsiteY55" fmla="*/ 194733 h 5105400"/>
              <a:gd name="connsiteX56" fmla="*/ 1007533 w 4343400"/>
              <a:gd name="connsiteY56" fmla="*/ 220133 h 5105400"/>
              <a:gd name="connsiteX57" fmla="*/ 990600 w 4343400"/>
              <a:gd name="connsiteY57" fmla="*/ 237067 h 5105400"/>
              <a:gd name="connsiteX58" fmla="*/ 939800 w 4343400"/>
              <a:gd name="connsiteY58" fmla="*/ 270933 h 5105400"/>
              <a:gd name="connsiteX59" fmla="*/ 914400 w 4343400"/>
              <a:gd name="connsiteY59" fmla="*/ 287867 h 5105400"/>
              <a:gd name="connsiteX60" fmla="*/ 889000 w 4343400"/>
              <a:gd name="connsiteY60" fmla="*/ 304800 h 5105400"/>
              <a:gd name="connsiteX61" fmla="*/ 872067 w 4343400"/>
              <a:gd name="connsiteY61" fmla="*/ 330200 h 5105400"/>
              <a:gd name="connsiteX62" fmla="*/ 838200 w 4343400"/>
              <a:gd name="connsiteY62" fmla="*/ 364067 h 5105400"/>
              <a:gd name="connsiteX63" fmla="*/ 821267 w 4343400"/>
              <a:gd name="connsiteY63" fmla="*/ 389467 h 5105400"/>
              <a:gd name="connsiteX64" fmla="*/ 804333 w 4343400"/>
              <a:gd name="connsiteY64" fmla="*/ 406400 h 5105400"/>
              <a:gd name="connsiteX65" fmla="*/ 770467 w 4343400"/>
              <a:gd name="connsiteY65" fmla="*/ 457200 h 5105400"/>
              <a:gd name="connsiteX66" fmla="*/ 736600 w 4343400"/>
              <a:gd name="connsiteY66" fmla="*/ 491067 h 5105400"/>
              <a:gd name="connsiteX67" fmla="*/ 711200 w 4343400"/>
              <a:gd name="connsiteY67" fmla="*/ 541867 h 5105400"/>
              <a:gd name="connsiteX68" fmla="*/ 702733 w 4343400"/>
              <a:gd name="connsiteY68" fmla="*/ 567267 h 5105400"/>
              <a:gd name="connsiteX69" fmla="*/ 651933 w 4343400"/>
              <a:gd name="connsiteY69" fmla="*/ 635000 h 5105400"/>
              <a:gd name="connsiteX70" fmla="*/ 643467 w 4343400"/>
              <a:gd name="connsiteY70" fmla="*/ 660400 h 5105400"/>
              <a:gd name="connsiteX71" fmla="*/ 609600 w 4343400"/>
              <a:gd name="connsiteY71" fmla="*/ 694267 h 5105400"/>
              <a:gd name="connsiteX72" fmla="*/ 601133 w 4343400"/>
              <a:gd name="connsiteY72" fmla="*/ 719667 h 5105400"/>
              <a:gd name="connsiteX73" fmla="*/ 550333 w 4343400"/>
              <a:gd name="connsiteY73" fmla="*/ 795867 h 5105400"/>
              <a:gd name="connsiteX74" fmla="*/ 533400 w 4343400"/>
              <a:gd name="connsiteY74" fmla="*/ 821267 h 5105400"/>
              <a:gd name="connsiteX75" fmla="*/ 524933 w 4343400"/>
              <a:gd name="connsiteY75" fmla="*/ 846667 h 5105400"/>
              <a:gd name="connsiteX76" fmla="*/ 474133 w 4343400"/>
              <a:gd name="connsiteY76" fmla="*/ 914400 h 5105400"/>
              <a:gd name="connsiteX77" fmla="*/ 457200 w 4343400"/>
              <a:gd name="connsiteY77" fmla="*/ 965200 h 5105400"/>
              <a:gd name="connsiteX78" fmla="*/ 448733 w 4343400"/>
              <a:gd name="connsiteY78" fmla="*/ 990600 h 5105400"/>
              <a:gd name="connsiteX79" fmla="*/ 414867 w 4343400"/>
              <a:gd name="connsiteY79" fmla="*/ 1041400 h 5105400"/>
              <a:gd name="connsiteX80" fmla="*/ 389467 w 4343400"/>
              <a:gd name="connsiteY80" fmla="*/ 1117600 h 5105400"/>
              <a:gd name="connsiteX81" fmla="*/ 381000 w 4343400"/>
              <a:gd name="connsiteY81" fmla="*/ 1143000 h 5105400"/>
              <a:gd name="connsiteX82" fmla="*/ 364067 w 4343400"/>
              <a:gd name="connsiteY82" fmla="*/ 1219200 h 5105400"/>
              <a:gd name="connsiteX83" fmla="*/ 347133 w 4343400"/>
              <a:gd name="connsiteY83" fmla="*/ 1270000 h 5105400"/>
              <a:gd name="connsiteX84" fmla="*/ 330200 w 4343400"/>
              <a:gd name="connsiteY84" fmla="*/ 1354667 h 5105400"/>
              <a:gd name="connsiteX85" fmla="*/ 313267 w 4343400"/>
              <a:gd name="connsiteY85" fmla="*/ 1405467 h 5105400"/>
              <a:gd name="connsiteX86" fmla="*/ 304800 w 4343400"/>
              <a:gd name="connsiteY86" fmla="*/ 1430867 h 5105400"/>
              <a:gd name="connsiteX87" fmla="*/ 287867 w 4343400"/>
              <a:gd name="connsiteY87" fmla="*/ 1498600 h 5105400"/>
              <a:gd name="connsiteX88" fmla="*/ 262467 w 4343400"/>
              <a:gd name="connsiteY88" fmla="*/ 1574800 h 5105400"/>
              <a:gd name="connsiteX89" fmla="*/ 254000 w 4343400"/>
              <a:gd name="connsiteY89" fmla="*/ 1600200 h 5105400"/>
              <a:gd name="connsiteX90" fmla="*/ 245533 w 4343400"/>
              <a:gd name="connsiteY90" fmla="*/ 1634067 h 5105400"/>
              <a:gd name="connsiteX91" fmla="*/ 228600 w 4343400"/>
              <a:gd name="connsiteY91" fmla="*/ 1684867 h 5105400"/>
              <a:gd name="connsiteX92" fmla="*/ 211667 w 4343400"/>
              <a:gd name="connsiteY92" fmla="*/ 1761067 h 5105400"/>
              <a:gd name="connsiteX93" fmla="*/ 203200 w 4343400"/>
              <a:gd name="connsiteY93" fmla="*/ 1786467 h 5105400"/>
              <a:gd name="connsiteX94" fmla="*/ 194733 w 4343400"/>
              <a:gd name="connsiteY94" fmla="*/ 1845733 h 5105400"/>
              <a:gd name="connsiteX95" fmla="*/ 186267 w 4343400"/>
              <a:gd name="connsiteY95" fmla="*/ 1888067 h 5105400"/>
              <a:gd name="connsiteX96" fmla="*/ 169333 w 4343400"/>
              <a:gd name="connsiteY96" fmla="*/ 2015067 h 5105400"/>
              <a:gd name="connsiteX97" fmla="*/ 152400 w 4343400"/>
              <a:gd name="connsiteY97" fmla="*/ 2260600 h 5105400"/>
              <a:gd name="connsiteX98" fmla="*/ 143933 w 4343400"/>
              <a:gd name="connsiteY98" fmla="*/ 2853267 h 5105400"/>
              <a:gd name="connsiteX99" fmla="*/ 127000 w 4343400"/>
              <a:gd name="connsiteY99" fmla="*/ 2937933 h 5105400"/>
              <a:gd name="connsiteX100" fmla="*/ 118533 w 4343400"/>
              <a:gd name="connsiteY100" fmla="*/ 2988733 h 5105400"/>
              <a:gd name="connsiteX101" fmla="*/ 101600 w 4343400"/>
              <a:gd name="connsiteY101" fmla="*/ 3048000 h 5105400"/>
              <a:gd name="connsiteX102" fmla="*/ 93133 w 4343400"/>
              <a:gd name="connsiteY102" fmla="*/ 3081867 h 5105400"/>
              <a:gd name="connsiteX103" fmla="*/ 67733 w 4343400"/>
              <a:gd name="connsiteY103" fmla="*/ 3191933 h 5105400"/>
              <a:gd name="connsiteX104" fmla="*/ 50800 w 4343400"/>
              <a:gd name="connsiteY104" fmla="*/ 3259667 h 5105400"/>
              <a:gd name="connsiteX105" fmla="*/ 33867 w 4343400"/>
              <a:gd name="connsiteY105" fmla="*/ 3310467 h 5105400"/>
              <a:gd name="connsiteX106" fmla="*/ 16933 w 4343400"/>
              <a:gd name="connsiteY106" fmla="*/ 3378200 h 5105400"/>
              <a:gd name="connsiteX107" fmla="*/ 0 w 4343400"/>
              <a:gd name="connsiteY107" fmla="*/ 3445933 h 5105400"/>
              <a:gd name="connsiteX108" fmla="*/ 8467 w 4343400"/>
              <a:gd name="connsiteY108" fmla="*/ 3640667 h 5105400"/>
              <a:gd name="connsiteX109" fmla="*/ 16933 w 4343400"/>
              <a:gd name="connsiteY109" fmla="*/ 3691467 h 5105400"/>
              <a:gd name="connsiteX110" fmla="*/ 33867 w 4343400"/>
              <a:gd name="connsiteY110" fmla="*/ 3742267 h 5105400"/>
              <a:gd name="connsiteX111" fmla="*/ 42333 w 4343400"/>
              <a:gd name="connsiteY111" fmla="*/ 3767667 h 5105400"/>
              <a:gd name="connsiteX112" fmla="*/ 50800 w 4343400"/>
              <a:gd name="connsiteY112" fmla="*/ 3793067 h 5105400"/>
              <a:gd name="connsiteX113" fmla="*/ 59267 w 4343400"/>
              <a:gd name="connsiteY113" fmla="*/ 3818467 h 5105400"/>
              <a:gd name="connsiteX114" fmla="*/ 76200 w 4343400"/>
              <a:gd name="connsiteY114" fmla="*/ 3843867 h 5105400"/>
              <a:gd name="connsiteX115" fmla="*/ 93133 w 4343400"/>
              <a:gd name="connsiteY115" fmla="*/ 3894667 h 5105400"/>
              <a:gd name="connsiteX116" fmla="*/ 101600 w 4343400"/>
              <a:gd name="connsiteY116" fmla="*/ 3920067 h 5105400"/>
              <a:gd name="connsiteX117" fmla="*/ 127000 w 4343400"/>
              <a:gd name="connsiteY117" fmla="*/ 3970867 h 5105400"/>
              <a:gd name="connsiteX118" fmla="*/ 143933 w 4343400"/>
              <a:gd name="connsiteY118" fmla="*/ 3996267 h 5105400"/>
              <a:gd name="connsiteX119" fmla="*/ 152400 w 4343400"/>
              <a:gd name="connsiteY119" fmla="*/ 4021667 h 5105400"/>
              <a:gd name="connsiteX120" fmla="*/ 177800 w 4343400"/>
              <a:gd name="connsiteY120" fmla="*/ 4047067 h 5105400"/>
              <a:gd name="connsiteX121" fmla="*/ 194733 w 4343400"/>
              <a:gd name="connsiteY121" fmla="*/ 4097867 h 5105400"/>
              <a:gd name="connsiteX122" fmla="*/ 228600 w 4343400"/>
              <a:gd name="connsiteY122" fmla="*/ 4140200 h 5105400"/>
              <a:gd name="connsiteX123" fmla="*/ 254000 w 4343400"/>
              <a:gd name="connsiteY123" fmla="*/ 4165600 h 5105400"/>
              <a:gd name="connsiteX124" fmla="*/ 279400 w 4343400"/>
              <a:gd name="connsiteY124" fmla="*/ 4216400 h 5105400"/>
              <a:gd name="connsiteX125" fmla="*/ 287867 w 4343400"/>
              <a:gd name="connsiteY125" fmla="*/ 4241800 h 5105400"/>
              <a:gd name="connsiteX126" fmla="*/ 313267 w 4343400"/>
              <a:gd name="connsiteY126" fmla="*/ 4258733 h 5105400"/>
              <a:gd name="connsiteX127" fmla="*/ 364067 w 4343400"/>
              <a:gd name="connsiteY127" fmla="*/ 4326467 h 5105400"/>
              <a:gd name="connsiteX128" fmla="*/ 397933 w 4343400"/>
              <a:gd name="connsiteY128" fmla="*/ 4377267 h 5105400"/>
              <a:gd name="connsiteX129" fmla="*/ 440267 w 4343400"/>
              <a:gd name="connsiteY129" fmla="*/ 4419600 h 5105400"/>
              <a:gd name="connsiteX130" fmla="*/ 482600 w 4343400"/>
              <a:gd name="connsiteY130" fmla="*/ 4453467 h 5105400"/>
              <a:gd name="connsiteX131" fmla="*/ 499533 w 4343400"/>
              <a:gd name="connsiteY131" fmla="*/ 4478867 h 5105400"/>
              <a:gd name="connsiteX132" fmla="*/ 541867 w 4343400"/>
              <a:gd name="connsiteY132" fmla="*/ 4512733 h 5105400"/>
              <a:gd name="connsiteX133" fmla="*/ 558800 w 4343400"/>
              <a:gd name="connsiteY133" fmla="*/ 4529667 h 5105400"/>
              <a:gd name="connsiteX134" fmla="*/ 609600 w 4343400"/>
              <a:gd name="connsiteY134" fmla="*/ 4563533 h 5105400"/>
              <a:gd name="connsiteX135" fmla="*/ 626533 w 4343400"/>
              <a:gd name="connsiteY135" fmla="*/ 4588933 h 5105400"/>
              <a:gd name="connsiteX136" fmla="*/ 651933 w 4343400"/>
              <a:gd name="connsiteY136" fmla="*/ 4605867 h 5105400"/>
              <a:gd name="connsiteX137" fmla="*/ 668867 w 4343400"/>
              <a:gd name="connsiteY137" fmla="*/ 4622800 h 5105400"/>
              <a:gd name="connsiteX138" fmla="*/ 694267 w 4343400"/>
              <a:gd name="connsiteY138" fmla="*/ 4639733 h 5105400"/>
              <a:gd name="connsiteX139" fmla="*/ 711200 w 4343400"/>
              <a:gd name="connsiteY139" fmla="*/ 4656667 h 5105400"/>
              <a:gd name="connsiteX140" fmla="*/ 762000 w 4343400"/>
              <a:gd name="connsiteY140" fmla="*/ 4690533 h 5105400"/>
              <a:gd name="connsiteX141" fmla="*/ 778933 w 4343400"/>
              <a:gd name="connsiteY141" fmla="*/ 4707467 h 5105400"/>
              <a:gd name="connsiteX142" fmla="*/ 829733 w 4343400"/>
              <a:gd name="connsiteY142" fmla="*/ 4724400 h 5105400"/>
              <a:gd name="connsiteX143" fmla="*/ 872067 w 4343400"/>
              <a:gd name="connsiteY143" fmla="*/ 4749800 h 5105400"/>
              <a:gd name="connsiteX144" fmla="*/ 897467 w 4343400"/>
              <a:gd name="connsiteY144" fmla="*/ 4775200 h 5105400"/>
              <a:gd name="connsiteX145" fmla="*/ 931333 w 4343400"/>
              <a:gd name="connsiteY145" fmla="*/ 4783667 h 5105400"/>
              <a:gd name="connsiteX146" fmla="*/ 982133 w 4343400"/>
              <a:gd name="connsiteY146" fmla="*/ 4800600 h 5105400"/>
              <a:gd name="connsiteX147" fmla="*/ 1032933 w 4343400"/>
              <a:gd name="connsiteY147" fmla="*/ 4817533 h 5105400"/>
              <a:gd name="connsiteX148" fmla="*/ 1100667 w 4343400"/>
              <a:gd name="connsiteY148" fmla="*/ 4834467 h 5105400"/>
              <a:gd name="connsiteX149" fmla="*/ 1202267 w 4343400"/>
              <a:gd name="connsiteY149" fmla="*/ 4851400 h 5105400"/>
              <a:gd name="connsiteX150" fmla="*/ 1320800 w 4343400"/>
              <a:gd name="connsiteY150" fmla="*/ 4868333 h 5105400"/>
              <a:gd name="connsiteX151" fmla="*/ 1413933 w 4343400"/>
              <a:gd name="connsiteY151" fmla="*/ 4885267 h 5105400"/>
              <a:gd name="connsiteX152" fmla="*/ 1447800 w 4343400"/>
              <a:gd name="connsiteY152" fmla="*/ 4893733 h 5105400"/>
              <a:gd name="connsiteX153" fmla="*/ 1490133 w 4343400"/>
              <a:gd name="connsiteY153" fmla="*/ 4902200 h 5105400"/>
              <a:gd name="connsiteX154" fmla="*/ 1617133 w 4343400"/>
              <a:gd name="connsiteY154" fmla="*/ 4919133 h 5105400"/>
              <a:gd name="connsiteX155" fmla="*/ 1642533 w 4343400"/>
              <a:gd name="connsiteY155" fmla="*/ 4927600 h 5105400"/>
              <a:gd name="connsiteX156" fmla="*/ 1761067 w 4343400"/>
              <a:gd name="connsiteY156" fmla="*/ 4944533 h 5105400"/>
              <a:gd name="connsiteX157" fmla="*/ 1794933 w 4343400"/>
              <a:gd name="connsiteY157" fmla="*/ 4953000 h 5105400"/>
              <a:gd name="connsiteX158" fmla="*/ 1879600 w 4343400"/>
              <a:gd name="connsiteY158" fmla="*/ 4969933 h 5105400"/>
              <a:gd name="connsiteX159" fmla="*/ 1930400 w 4343400"/>
              <a:gd name="connsiteY159" fmla="*/ 4986867 h 5105400"/>
              <a:gd name="connsiteX160" fmla="*/ 1998133 w 4343400"/>
              <a:gd name="connsiteY160" fmla="*/ 4995333 h 5105400"/>
              <a:gd name="connsiteX161" fmla="*/ 2099733 w 4343400"/>
              <a:gd name="connsiteY161" fmla="*/ 5012267 h 5105400"/>
              <a:gd name="connsiteX162" fmla="*/ 2142067 w 4343400"/>
              <a:gd name="connsiteY162" fmla="*/ 5020733 h 5105400"/>
              <a:gd name="connsiteX163" fmla="*/ 2269067 w 4343400"/>
              <a:gd name="connsiteY163" fmla="*/ 5037667 h 5105400"/>
              <a:gd name="connsiteX164" fmla="*/ 2311400 w 4343400"/>
              <a:gd name="connsiteY164" fmla="*/ 5046133 h 5105400"/>
              <a:gd name="connsiteX165" fmla="*/ 2370667 w 4343400"/>
              <a:gd name="connsiteY165" fmla="*/ 5054600 h 5105400"/>
              <a:gd name="connsiteX166" fmla="*/ 2446867 w 4343400"/>
              <a:gd name="connsiteY166" fmla="*/ 5071533 h 5105400"/>
              <a:gd name="connsiteX167" fmla="*/ 2480733 w 4343400"/>
              <a:gd name="connsiteY167" fmla="*/ 5080000 h 5105400"/>
              <a:gd name="connsiteX168" fmla="*/ 2650067 w 4343400"/>
              <a:gd name="connsiteY168" fmla="*/ 5088467 h 5105400"/>
              <a:gd name="connsiteX169" fmla="*/ 2777067 w 4343400"/>
              <a:gd name="connsiteY169" fmla="*/ 5105400 h 5105400"/>
              <a:gd name="connsiteX170" fmla="*/ 2946400 w 4343400"/>
              <a:gd name="connsiteY170" fmla="*/ 5096933 h 5105400"/>
              <a:gd name="connsiteX171" fmla="*/ 3039533 w 4343400"/>
              <a:gd name="connsiteY171" fmla="*/ 5080000 h 5105400"/>
              <a:gd name="connsiteX172" fmla="*/ 3107267 w 4343400"/>
              <a:gd name="connsiteY172" fmla="*/ 5063067 h 5105400"/>
              <a:gd name="connsiteX173" fmla="*/ 3175000 w 4343400"/>
              <a:gd name="connsiteY173" fmla="*/ 5046133 h 5105400"/>
              <a:gd name="connsiteX174" fmla="*/ 3208867 w 4343400"/>
              <a:gd name="connsiteY174" fmla="*/ 5037667 h 5105400"/>
              <a:gd name="connsiteX175" fmla="*/ 3293533 w 4343400"/>
              <a:gd name="connsiteY175" fmla="*/ 5029200 h 5105400"/>
              <a:gd name="connsiteX176" fmla="*/ 3335867 w 4343400"/>
              <a:gd name="connsiteY176" fmla="*/ 5020733 h 5105400"/>
              <a:gd name="connsiteX177" fmla="*/ 3403600 w 4343400"/>
              <a:gd name="connsiteY177" fmla="*/ 5012267 h 5105400"/>
              <a:gd name="connsiteX178" fmla="*/ 3429000 w 4343400"/>
              <a:gd name="connsiteY178" fmla="*/ 5003800 h 5105400"/>
              <a:gd name="connsiteX179" fmla="*/ 3530600 w 4343400"/>
              <a:gd name="connsiteY179" fmla="*/ 4986867 h 5105400"/>
              <a:gd name="connsiteX180" fmla="*/ 3564467 w 4343400"/>
              <a:gd name="connsiteY180" fmla="*/ 4978400 h 5105400"/>
              <a:gd name="connsiteX181" fmla="*/ 3649133 w 4343400"/>
              <a:gd name="connsiteY181" fmla="*/ 4961467 h 5105400"/>
              <a:gd name="connsiteX182" fmla="*/ 3691467 w 4343400"/>
              <a:gd name="connsiteY182" fmla="*/ 4953000 h 5105400"/>
              <a:gd name="connsiteX183" fmla="*/ 3725333 w 4343400"/>
              <a:gd name="connsiteY183" fmla="*/ 4944533 h 5105400"/>
              <a:gd name="connsiteX184" fmla="*/ 3801533 w 4343400"/>
              <a:gd name="connsiteY184" fmla="*/ 4919133 h 5105400"/>
              <a:gd name="connsiteX185" fmla="*/ 3826933 w 4343400"/>
              <a:gd name="connsiteY185" fmla="*/ 4910667 h 5105400"/>
              <a:gd name="connsiteX186" fmla="*/ 3852333 w 4343400"/>
              <a:gd name="connsiteY186" fmla="*/ 4902200 h 5105400"/>
              <a:gd name="connsiteX187" fmla="*/ 3894667 w 4343400"/>
              <a:gd name="connsiteY187" fmla="*/ 4893733 h 5105400"/>
              <a:gd name="connsiteX188" fmla="*/ 3945467 w 4343400"/>
              <a:gd name="connsiteY188" fmla="*/ 4876800 h 5105400"/>
              <a:gd name="connsiteX189" fmla="*/ 3970867 w 4343400"/>
              <a:gd name="connsiteY189" fmla="*/ 4868333 h 5105400"/>
              <a:gd name="connsiteX190" fmla="*/ 4030133 w 4343400"/>
              <a:gd name="connsiteY190" fmla="*/ 4859867 h 5105400"/>
              <a:gd name="connsiteX191" fmla="*/ 4055533 w 4343400"/>
              <a:gd name="connsiteY191" fmla="*/ 4851400 h 5105400"/>
              <a:gd name="connsiteX192" fmla="*/ 4097867 w 4343400"/>
              <a:gd name="connsiteY192" fmla="*/ 4842933 h 5105400"/>
              <a:gd name="connsiteX193" fmla="*/ 4123267 w 4343400"/>
              <a:gd name="connsiteY193" fmla="*/ 4826000 h 5105400"/>
              <a:gd name="connsiteX194" fmla="*/ 4148667 w 4343400"/>
              <a:gd name="connsiteY194" fmla="*/ 4817533 h 5105400"/>
              <a:gd name="connsiteX195" fmla="*/ 4191000 w 4343400"/>
              <a:gd name="connsiteY195" fmla="*/ 4690533 h 5105400"/>
              <a:gd name="connsiteX196" fmla="*/ 4199467 w 4343400"/>
              <a:gd name="connsiteY196" fmla="*/ 4665133 h 5105400"/>
              <a:gd name="connsiteX197" fmla="*/ 4207933 w 4343400"/>
              <a:gd name="connsiteY197" fmla="*/ 4639733 h 5105400"/>
              <a:gd name="connsiteX198" fmla="*/ 4199467 w 4343400"/>
              <a:gd name="connsiteY198" fmla="*/ 4580467 h 5105400"/>
              <a:gd name="connsiteX199" fmla="*/ 4191000 w 4343400"/>
              <a:gd name="connsiteY199" fmla="*/ 4555067 h 5105400"/>
              <a:gd name="connsiteX200" fmla="*/ 4207933 w 4343400"/>
              <a:gd name="connsiteY200" fmla="*/ 4529667 h 5105400"/>
              <a:gd name="connsiteX201" fmla="*/ 4216400 w 4343400"/>
              <a:gd name="connsiteY201" fmla="*/ 4504267 h 5105400"/>
              <a:gd name="connsiteX202" fmla="*/ 4157133 w 4343400"/>
              <a:gd name="connsiteY202" fmla="*/ 4461933 h 5105400"/>
              <a:gd name="connsiteX203" fmla="*/ 4140200 w 4343400"/>
              <a:gd name="connsiteY203" fmla="*/ 4411133 h 5105400"/>
              <a:gd name="connsiteX204" fmla="*/ 4131733 w 4343400"/>
              <a:gd name="connsiteY204" fmla="*/ 4385733 h 5105400"/>
              <a:gd name="connsiteX205" fmla="*/ 4080933 w 4343400"/>
              <a:gd name="connsiteY205" fmla="*/ 4360333 h 5105400"/>
              <a:gd name="connsiteX206" fmla="*/ 4055533 w 4343400"/>
              <a:gd name="connsiteY206" fmla="*/ 4343400 h 5105400"/>
              <a:gd name="connsiteX207" fmla="*/ 4038600 w 4343400"/>
              <a:gd name="connsiteY207" fmla="*/ 4318000 h 5105400"/>
              <a:gd name="connsiteX208" fmla="*/ 4004733 w 4343400"/>
              <a:gd name="connsiteY208" fmla="*/ 4309533 h 5105400"/>
              <a:gd name="connsiteX209" fmla="*/ 3928533 w 4343400"/>
              <a:gd name="connsiteY209" fmla="*/ 4301067 h 5105400"/>
              <a:gd name="connsiteX210" fmla="*/ 3903133 w 4343400"/>
              <a:gd name="connsiteY210" fmla="*/ 4292600 h 5105400"/>
              <a:gd name="connsiteX211" fmla="*/ 3877733 w 4343400"/>
              <a:gd name="connsiteY211" fmla="*/ 4275667 h 5105400"/>
              <a:gd name="connsiteX212" fmla="*/ 3843867 w 4343400"/>
              <a:gd name="connsiteY212" fmla="*/ 4267200 h 5105400"/>
              <a:gd name="connsiteX213" fmla="*/ 3801533 w 4343400"/>
              <a:gd name="connsiteY213" fmla="*/ 4241800 h 5105400"/>
              <a:gd name="connsiteX214" fmla="*/ 3776133 w 4343400"/>
              <a:gd name="connsiteY214" fmla="*/ 4224867 h 5105400"/>
              <a:gd name="connsiteX215" fmla="*/ 3759200 w 4343400"/>
              <a:gd name="connsiteY215" fmla="*/ 4207933 h 5105400"/>
              <a:gd name="connsiteX216" fmla="*/ 3733800 w 4343400"/>
              <a:gd name="connsiteY216" fmla="*/ 4199467 h 5105400"/>
              <a:gd name="connsiteX217" fmla="*/ 3699933 w 4343400"/>
              <a:gd name="connsiteY217" fmla="*/ 4165600 h 5105400"/>
              <a:gd name="connsiteX218" fmla="*/ 3657600 w 4343400"/>
              <a:gd name="connsiteY218" fmla="*/ 4131733 h 5105400"/>
              <a:gd name="connsiteX219" fmla="*/ 3623733 w 4343400"/>
              <a:gd name="connsiteY219" fmla="*/ 4089400 h 5105400"/>
              <a:gd name="connsiteX220" fmla="*/ 3572933 w 4343400"/>
              <a:gd name="connsiteY220" fmla="*/ 4055533 h 5105400"/>
              <a:gd name="connsiteX221" fmla="*/ 3547533 w 4343400"/>
              <a:gd name="connsiteY221" fmla="*/ 4038600 h 5105400"/>
              <a:gd name="connsiteX222" fmla="*/ 3522133 w 4343400"/>
              <a:gd name="connsiteY222" fmla="*/ 4030133 h 5105400"/>
              <a:gd name="connsiteX223" fmla="*/ 3471333 w 4343400"/>
              <a:gd name="connsiteY223" fmla="*/ 3996267 h 5105400"/>
              <a:gd name="connsiteX224" fmla="*/ 3454400 w 4343400"/>
              <a:gd name="connsiteY224" fmla="*/ 3979333 h 5105400"/>
              <a:gd name="connsiteX225" fmla="*/ 3429000 w 4343400"/>
              <a:gd name="connsiteY225" fmla="*/ 3970867 h 5105400"/>
              <a:gd name="connsiteX226" fmla="*/ 3395133 w 4343400"/>
              <a:gd name="connsiteY226" fmla="*/ 3937000 h 5105400"/>
              <a:gd name="connsiteX227" fmla="*/ 3344333 w 4343400"/>
              <a:gd name="connsiteY227" fmla="*/ 3911600 h 5105400"/>
              <a:gd name="connsiteX228" fmla="*/ 3293533 w 4343400"/>
              <a:gd name="connsiteY228" fmla="*/ 3843867 h 5105400"/>
              <a:gd name="connsiteX229" fmla="*/ 3268133 w 4343400"/>
              <a:gd name="connsiteY229" fmla="*/ 3801533 h 5105400"/>
              <a:gd name="connsiteX230" fmla="*/ 3251200 w 4343400"/>
              <a:gd name="connsiteY230" fmla="*/ 3776133 h 5105400"/>
              <a:gd name="connsiteX231" fmla="*/ 3225800 w 4343400"/>
              <a:gd name="connsiteY231" fmla="*/ 3767667 h 5105400"/>
              <a:gd name="connsiteX232" fmla="*/ 3200400 w 4343400"/>
              <a:gd name="connsiteY232" fmla="*/ 3725333 h 5105400"/>
              <a:gd name="connsiteX233" fmla="*/ 3191933 w 4343400"/>
              <a:gd name="connsiteY233" fmla="*/ 3699933 h 5105400"/>
              <a:gd name="connsiteX234" fmla="*/ 3175000 w 4343400"/>
              <a:gd name="connsiteY234" fmla="*/ 3674533 h 5105400"/>
              <a:gd name="connsiteX235" fmla="*/ 3158067 w 4343400"/>
              <a:gd name="connsiteY235" fmla="*/ 3623733 h 5105400"/>
              <a:gd name="connsiteX236" fmla="*/ 3124200 w 4343400"/>
              <a:gd name="connsiteY236" fmla="*/ 3581400 h 5105400"/>
              <a:gd name="connsiteX237" fmla="*/ 3090333 w 4343400"/>
              <a:gd name="connsiteY237" fmla="*/ 3513667 h 5105400"/>
              <a:gd name="connsiteX238" fmla="*/ 3064933 w 4343400"/>
              <a:gd name="connsiteY238" fmla="*/ 3471333 h 5105400"/>
              <a:gd name="connsiteX239" fmla="*/ 3048000 w 4343400"/>
              <a:gd name="connsiteY239" fmla="*/ 3420533 h 5105400"/>
              <a:gd name="connsiteX240" fmla="*/ 3031067 w 4343400"/>
              <a:gd name="connsiteY240" fmla="*/ 3369733 h 5105400"/>
              <a:gd name="connsiteX241" fmla="*/ 3022600 w 4343400"/>
              <a:gd name="connsiteY241" fmla="*/ 3344333 h 5105400"/>
              <a:gd name="connsiteX242" fmla="*/ 2988733 w 4343400"/>
              <a:gd name="connsiteY242" fmla="*/ 3268133 h 5105400"/>
              <a:gd name="connsiteX243" fmla="*/ 2971800 w 4343400"/>
              <a:gd name="connsiteY243" fmla="*/ 3217333 h 5105400"/>
              <a:gd name="connsiteX244" fmla="*/ 2963333 w 4343400"/>
              <a:gd name="connsiteY244" fmla="*/ 3191933 h 5105400"/>
              <a:gd name="connsiteX245" fmla="*/ 2954867 w 4343400"/>
              <a:gd name="connsiteY245" fmla="*/ 3149600 h 5105400"/>
              <a:gd name="connsiteX246" fmla="*/ 2946400 w 4343400"/>
              <a:gd name="connsiteY246" fmla="*/ 3124200 h 5105400"/>
              <a:gd name="connsiteX247" fmla="*/ 2937933 w 4343400"/>
              <a:gd name="connsiteY247" fmla="*/ 3090333 h 5105400"/>
              <a:gd name="connsiteX248" fmla="*/ 2929467 w 4343400"/>
              <a:gd name="connsiteY248" fmla="*/ 3064933 h 5105400"/>
              <a:gd name="connsiteX249" fmla="*/ 2904067 w 4343400"/>
              <a:gd name="connsiteY249" fmla="*/ 2904067 h 5105400"/>
              <a:gd name="connsiteX250" fmla="*/ 2895600 w 4343400"/>
              <a:gd name="connsiteY250" fmla="*/ 2844800 h 5105400"/>
              <a:gd name="connsiteX251" fmla="*/ 2878667 w 4343400"/>
              <a:gd name="connsiteY251" fmla="*/ 2760133 h 5105400"/>
              <a:gd name="connsiteX252" fmla="*/ 2870200 w 4343400"/>
              <a:gd name="connsiteY252" fmla="*/ 2692400 h 5105400"/>
              <a:gd name="connsiteX253" fmla="*/ 2853267 w 4343400"/>
              <a:gd name="connsiteY253" fmla="*/ 2573867 h 5105400"/>
              <a:gd name="connsiteX254" fmla="*/ 2844800 w 4343400"/>
              <a:gd name="connsiteY254" fmla="*/ 2463800 h 5105400"/>
              <a:gd name="connsiteX255" fmla="*/ 2836333 w 4343400"/>
              <a:gd name="connsiteY255" fmla="*/ 2370667 h 5105400"/>
              <a:gd name="connsiteX256" fmla="*/ 2844800 w 4343400"/>
              <a:gd name="connsiteY256" fmla="*/ 2184400 h 5105400"/>
              <a:gd name="connsiteX257" fmla="*/ 2878667 w 4343400"/>
              <a:gd name="connsiteY257" fmla="*/ 2091267 h 5105400"/>
              <a:gd name="connsiteX258" fmla="*/ 2904067 w 4343400"/>
              <a:gd name="connsiteY258" fmla="*/ 2048933 h 5105400"/>
              <a:gd name="connsiteX259" fmla="*/ 2912533 w 4343400"/>
              <a:gd name="connsiteY259" fmla="*/ 2023533 h 5105400"/>
              <a:gd name="connsiteX260" fmla="*/ 2929467 w 4343400"/>
              <a:gd name="connsiteY260" fmla="*/ 2006600 h 5105400"/>
              <a:gd name="connsiteX261" fmla="*/ 2963333 w 4343400"/>
              <a:gd name="connsiteY261" fmla="*/ 1955800 h 5105400"/>
              <a:gd name="connsiteX262" fmla="*/ 2971800 w 4343400"/>
              <a:gd name="connsiteY262" fmla="*/ 1930400 h 5105400"/>
              <a:gd name="connsiteX263" fmla="*/ 2997200 w 4343400"/>
              <a:gd name="connsiteY263" fmla="*/ 1913467 h 5105400"/>
              <a:gd name="connsiteX264" fmla="*/ 3022600 w 4343400"/>
              <a:gd name="connsiteY264" fmla="*/ 1862667 h 5105400"/>
              <a:gd name="connsiteX265" fmla="*/ 3031067 w 4343400"/>
              <a:gd name="connsiteY265" fmla="*/ 1837267 h 5105400"/>
              <a:gd name="connsiteX266" fmla="*/ 3048000 w 4343400"/>
              <a:gd name="connsiteY266" fmla="*/ 1820333 h 5105400"/>
              <a:gd name="connsiteX267" fmla="*/ 3064933 w 4343400"/>
              <a:gd name="connsiteY267" fmla="*/ 1794933 h 5105400"/>
              <a:gd name="connsiteX268" fmla="*/ 3081867 w 4343400"/>
              <a:gd name="connsiteY268" fmla="*/ 1778000 h 5105400"/>
              <a:gd name="connsiteX269" fmla="*/ 3132667 w 4343400"/>
              <a:gd name="connsiteY269" fmla="*/ 1710267 h 5105400"/>
              <a:gd name="connsiteX270" fmla="*/ 3158067 w 4343400"/>
              <a:gd name="connsiteY270" fmla="*/ 1701800 h 5105400"/>
              <a:gd name="connsiteX271" fmla="*/ 3183467 w 4343400"/>
              <a:gd name="connsiteY271" fmla="*/ 1684867 h 5105400"/>
              <a:gd name="connsiteX272" fmla="*/ 3191933 w 4343400"/>
              <a:gd name="connsiteY272" fmla="*/ 1659467 h 5105400"/>
              <a:gd name="connsiteX273" fmla="*/ 3234267 w 4343400"/>
              <a:gd name="connsiteY273" fmla="*/ 1625600 h 5105400"/>
              <a:gd name="connsiteX274" fmla="*/ 3259667 w 4343400"/>
              <a:gd name="connsiteY274" fmla="*/ 1600200 h 5105400"/>
              <a:gd name="connsiteX275" fmla="*/ 3310467 w 4343400"/>
              <a:gd name="connsiteY275" fmla="*/ 1574800 h 5105400"/>
              <a:gd name="connsiteX276" fmla="*/ 3335867 w 4343400"/>
              <a:gd name="connsiteY276" fmla="*/ 1549400 h 5105400"/>
              <a:gd name="connsiteX277" fmla="*/ 3352800 w 4343400"/>
              <a:gd name="connsiteY277" fmla="*/ 1524000 h 5105400"/>
              <a:gd name="connsiteX278" fmla="*/ 3378200 w 4343400"/>
              <a:gd name="connsiteY278" fmla="*/ 1515533 h 5105400"/>
              <a:gd name="connsiteX279" fmla="*/ 3429000 w 4343400"/>
              <a:gd name="connsiteY279" fmla="*/ 1481667 h 5105400"/>
              <a:gd name="connsiteX280" fmla="*/ 3445933 w 4343400"/>
              <a:gd name="connsiteY280" fmla="*/ 1464733 h 5105400"/>
              <a:gd name="connsiteX281" fmla="*/ 3471333 w 4343400"/>
              <a:gd name="connsiteY281" fmla="*/ 1456267 h 5105400"/>
              <a:gd name="connsiteX282" fmla="*/ 3488267 w 4343400"/>
              <a:gd name="connsiteY282" fmla="*/ 1439333 h 5105400"/>
              <a:gd name="connsiteX283" fmla="*/ 3539067 w 4343400"/>
              <a:gd name="connsiteY283" fmla="*/ 1405467 h 5105400"/>
              <a:gd name="connsiteX284" fmla="*/ 3606800 w 4343400"/>
              <a:gd name="connsiteY284" fmla="*/ 1354667 h 5105400"/>
              <a:gd name="connsiteX285" fmla="*/ 3649133 w 4343400"/>
              <a:gd name="connsiteY285" fmla="*/ 1329267 h 5105400"/>
              <a:gd name="connsiteX286" fmla="*/ 3691467 w 4343400"/>
              <a:gd name="connsiteY286" fmla="*/ 1303867 h 5105400"/>
              <a:gd name="connsiteX287" fmla="*/ 3716867 w 4343400"/>
              <a:gd name="connsiteY287" fmla="*/ 1286933 h 5105400"/>
              <a:gd name="connsiteX288" fmla="*/ 3742267 w 4343400"/>
              <a:gd name="connsiteY288" fmla="*/ 1278467 h 5105400"/>
              <a:gd name="connsiteX289" fmla="*/ 3759200 w 4343400"/>
              <a:gd name="connsiteY289" fmla="*/ 1261533 h 5105400"/>
              <a:gd name="connsiteX290" fmla="*/ 3810000 w 4343400"/>
              <a:gd name="connsiteY290" fmla="*/ 1236133 h 5105400"/>
              <a:gd name="connsiteX291" fmla="*/ 3860800 w 4343400"/>
              <a:gd name="connsiteY291" fmla="*/ 1193800 h 5105400"/>
              <a:gd name="connsiteX292" fmla="*/ 3886200 w 4343400"/>
              <a:gd name="connsiteY292" fmla="*/ 1185333 h 5105400"/>
              <a:gd name="connsiteX293" fmla="*/ 3894667 w 4343400"/>
              <a:gd name="connsiteY293" fmla="*/ 1159933 h 5105400"/>
              <a:gd name="connsiteX294" fmla="*/ 3920067 w 4343400"/>
              <a:gd name="connsiteY294" fmla="*/ 1151467 h 5105400"/>
              <a:gd name="connsiteX295" fmla="*/ 3937000 w 4343400"/>
              <a:gd name="connsiteY295" fmla="*/ 1134533 h 5105400"/>
              <a:gd name="connsiteX296" fmla="*/ 3962400 w 4343400"/>
              <a:gd name="connsiteY296" fmla="*/ 1117600 h 5105400"/>
              <a:gd name="connsiteX297" fmla="*/ 4021667 w 4343400"/>
              <a:gd name="connsiteY297" fmla="*/ 1075267 h 5105400"/>
              <a:gd name="connsiteX298" fmla="*/ 4047067 w 4343400"/>
              <a:gd name="connsiteY298" fmla="*/ 1066800 h 5105400"/>
              <a:gd name="connsiteX299" fmla="*/ 4064000 w 4343400"/>
              <a:gd name="connsiteY299" fmla="*/ 1041400 h 5105400"/>
              <a:gd name="connsiteX300" fmla="*/ 4114800 w 4343400"/>
              <a:gd name="connsiteY300" fmla="*/ 1024467 h 5105400"/>
              <a:gd name="connsiteX301" fmla="*/ 4148667 w 4343400"/>
              <a:gd name="connsiteY301" fmla="*/ 990600 h 5105400"/>
              <a:gd name="connsiteX302" fmla="*/ 4199467 w 4343400"/>
              <a:gd name="connsiteY302" fmla="*/ 965200 h 5105400"/>
              <a:gd name="connsiteX303" fmla="*/ 4216400 w 4343400"/>
              <a:gd name="connsiteY303" fmla="*/ 939800 h 5105400"/>
              <a:gd name="connsiteX304" fmla="*/ 4267200 w 4343400"/>
              <a:gd name="connsiteY304" fmla="*/ 922867 h 5105400"/>
              <a:gd name="connsiteX305" fmla="*/ 4301067 w 4343400"/>
              <a:gd name="connsiteY305" fmla="*/ 889000 h 5105400"/>
              <a:gd name="connsiteX306" fmla="*/ 4318000 w 4343400"/>
              <a:gd name="connsiteY306" fmla="*/ 863600 h 5105400"/>
              <a:gd name="connsiteX307" fmla="*/ 4343400 w 4343400"/>
              <a:gd name="connsiteY307" fmla="*/ 846667 h 5105400"/>
              <a:gd name="connsiteX308" fmla="*/ 4343400 w 4343400"/>
              <a:gd name="connsiteY308" fmla="*/ 778933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4343400" h="5105400">
                <a:moveTo>
                  <a:pt x="4343400" y="778933"/>
                </a:moveTo>
                <a:lnTo>
                  <a:pt x="4343400" y="778933"/>
                </a:lnTo>
                <a:cubicBezTo>
                  <a:pt x="4326467" y="759178"/>
                  <a:pt x="4307521" y="740983"/>
                  <a:pt x="4292600" y="719667"/>
                </a:cubicBezTo>
                <a:cubicBezTo>
                  <a:pt x="4287482" y="712356"/>
                  <a:pt x="4288725" y="701920"/>
                  <a:pt x="4284133" y="694267"/>
                </a:cubicBezTo>
                <a:cubicBezTo>
                  <a:pt x="4276089" y="680860"/>
                  <a:pt x="4253339" y="668093"/>
                  <a:pt x="4241800" y="660400"/>
                </a:cubicBezTo>
                <a:cubicBezTo>
                  <a:pt x="4236156" y="651933"/>
                  <a:pt x="4231489" y="642726"/>
                  <a:pt x="4224867" y="635000"/>
                </a:cubicBezTo>
                <a:cubicBezTo>
                  <a:pt x="4197492" y="603063"/>
                  <a:pt x="4195560" y="604173"/>
                  <a:pt x="4165600" y="584200"/>
                </a:cubicBezTo>
                <a:cubicBezTo>
                  <a:pt x="4159956" y="575733"/>
                  <a:pt x="4155862" y="565995"/>
                  <a:pt x="4148667" y="558800"/>
                </a:cubicBezTo>
                <a:cubicBezTo>
                  <a:pt x="4141472" y="551605"/>
                  <a:pt x="4131213" y="548224"/>
                  <a:pt x="4123267" y="541867"/>
                </a:cubicBezTo>
                <a:cubicBezTo>
                  <a:pt x="4117033" y="536880"/>
                  <a:pt x="4112567" y="529920"/>
                  <a:pt x="4106333" y="524933"/>
                </a:cubicBezTo>
                <a:cubicBezTo>
                  <a:pt x="4098387" y="518576"/>
                  <a:pt x="4088750" y="514514"/>
                  <a:pt x="4080933" y="508000"/>
                </a:cubicBezTo>
                <a:cubicBezTo>
                  <a:pt x="4071735" y="500335"/>
                  <a:pt x="4064731" y="490265"/>
                  <a:pt x="4055533" y="482600"/>
                </a:cubicBezTo>
                <a:cubicBezTo>
                  <a:pt x="4047716" y="476086"/>
                  <a:pt x="4038079" y="472024"/>
                  <a:pt x="4030133" y="465667"/>
                </a:cubicBezTo>
                <a:cubicBezTo>
                  <a:pt x="4003880" y="444664"/>
                  <a:pt x="4022551" y="449176"/>
                  <a:pt x="3987800" y="431800"/>
                </a:cubicBezTo>
                <a:cubicBezTo>
                  <a:pt x="3979818" y="427809"/>
                  <a:pt x="3970202" y="427667"/>
                  <a:pt x="3962400" y="423333"/>
                </a:cubicBezTo>
                <a:cubicBezTo>
                  <a:pt x="3944610" y="413450"/>
                  <a:pt x="3928533" y="400756"/>
                  <a:pt x="3911600" y="389467"/>
                </a:cubicBezTo>
                <a:cubicBezTo>
                  <a:pt x="3903133" y="383822"/>
                  <a:pt x="3895854" y="375751"/>
                  <a:pt x="3886200" y="372533"/>
                </a:cubicBezTo>
                <a:lnTo>
                  <a:pt x="3860800" y="364067"/>
                </a:lnTo>
                <a:cubicBezTo>
                  <a:pt x="3839967" y="343234"/>
                  <a:pt x="3827323" y="326162"/>
                  <a:pt x="3801533" y="313267"/>
                </a:cubicBezTo>
                <a:cubicBezTo>
                  <a:pt x="3793551" y="309276"/>
                  <a:pt x="3783935" y="309134"/>
                  <a:pt x="3776133" y="304800"/>
                </a:cubicBezTo>
                <a:cubicBezTo>
                  <a:pt x="3758343" y="294916"/>
                  <a:pt x="3744640" y="277369"/>
                  <a:pt x="3725333" y="270933"/>
                </a:cubicBezTo>
                <a:lnTo>
                  <a:pt x="3674533" y="254000"/>
                </a:lnTo>
                <a:cubicBezTo>
                  <a:pt x="3666066" y="251178"/>
                  <a:pt x="3656559" y="250483"/>
                  <a:pt x="3649133" y="245533"/>
                </a:cubicBezTo>
                <a:cubicBezTo>
                  <a:pt x="3640666" y="239889"/>
                  <a:pt x="3633032" y="232733"/>
                  <a:pt x="3623733" y="228600"/>
                </a:cubicBezTo>
                <a:cubicBezTo>
                  <a:pt x="3607422" y="221351"/>
                  <a:pt x="3589866" y="217311"/>
                  <a:pt x="3572933" y="211667"/>
                </a:cubicBezTo>
                <a:lnTo>
                  <a:pt x="3547533" y="203200"/>
                </a:lnTo>
                <a:lnTo>
                  <a:pt x="3496733" y="186267"/>
                </a:lnTo>
                <a:cubicBezTo>
                  <a:pt x="3488266" y="183445"/>
                  <a:pt x="3478759" y="182750"/>
                  <a:pt x="3471333" y="177800"/>
                </a:cubicBezTo>
                <a:cubicBezTo>
                  <a:pt x="3462866" y="172156"/>
                  <a:pt x="3455232" y="165000"/>
                  <a:pt x="3445933" y="160867"/>
                </a:cubicBezTo>
                <a:cubicBezTo>
                  <a:pt x="3429622" y="153618"/>
                  <a:pt x="3412066" y="149577"/>
                  <a:pt x="3395133" y="143933"/>
                </a:cubicBezTo>
                <a:lnTo>
                  <a:pt x="3369733" y="135467"/>
                </a:lnTo>
                <a:cubicBezTo>
                  <a:pt x="3364089" y="129822"/>
                  <a:pt x="3359940" y="122103"/>
                  <a:pt x="3352800" y="118533"/>
                </a:cubicBezTo>
                <a:cubicBezTo>
                  <a:pt x="3305457" y="94861"/>
                  <a:pt x="3324081" y="130431"/>
                  <a:pt x="3268133" y="93133"/>
                </a:cubicBezTo>
                <a:cubicBezTo>
                  <a:pt x="3195341" y="44606"/>
                  <a:pt x="3287440" y="102786"/>
                  <a:pt x="3217333" y="67733"/>
                </a:cubicBezTo>
                <a:cubicBezTo>
                  <a:pt x="3208232" y="63182"/>
                  <a:pt x="3201034" y="55351"/>
                  <a:pt x="3191933" y="50800"/>
                </a:cubicBezTo>
                <a:cubicBezTo>
                  <a:pt x="3172576" y="41121"/>
                  <a:pt x="3143528" y="38699"/>
                  <a:pt x="3124200" y="33867"/>
                </a:cubicBezTo>
                <a:cubicBezTo>
                  <a:pt x="3115542" y="31702"/>
                  <a:pt x="3107664" y="26443"/>
                  <a:pt x="3098800" y="25400"/>
                </a:cubicBezTo>
                <a:cubicBezTo>
                  <a:pt x="3059460" y="20772"/>
                  <a:pt x="3019836" y="18773"/>
                  <a:pt x="2980267" y="16933"/>
                </a:cubicBezTo>
                <a:cubicBezTo>
                  <a:pt x="2898462" y="13128"/>
                  <a:pt x="2816570" y="11498"/>
                  <a:pt x="2734733" y="8467"/>
                </a:cubicBezTo>
                <a:lnTo>
                  <a:pt x="2523067" y="0"/>
                </a:lnTo>
                <a:cubicBezTo>
                  <a:pt x="2407356" y="2822"/>
                  <a:pt x="2291519" y="2384"/>
                  <a:pt x="2175933" y="8467"/>
                </a:cubicBezTo>
                <a:cubicBezTo>
                  <a:pt x="2130489" y="10859"/>
                  <a:pt x="2084615" y="14363"/>
                  <a:pt x="2040467" y="25400"/>
                </a:cubicBezTo>
                <a:cubicBezTo>
                  <a:pt x="2029178" y="28222"/>
                  <a:pt x="2018120" y="32221"/>
                  <a:pt x="2006600" y="33867"/>
                </a:cubicBezTo>
                <a:cubicBezTo>
                  <a:pt x="1978522" y="37878"/>
                  <a:pt x="1950155" y="39511"/>
                  <a:pt x="1921933" y="42333"/>
                </a:cubicBezTo>
                <a:cubicBezTo>
                  <a:pt x="1863099" y="57042"/>
                  <a:pt x="1905271" y="47942"/>
                  <a:pt x="1820333" y="59267"/>
                </a:cubicBezTo>
                <a:lnTo>
                  <a:pt x="1761067" y="67733"/>
                </a:lnTo>
                <a:cubicBezTo>
                  <a:pt x="1715814" y="73390"/>
                  <a:pt x="1670513" y="76501"/>
                  <a:pt x="1625600" y="84667"/>
                </a:cubicBezTo>
                <a:cubicBezTo>
                  <a:pt x="1614151" y="86749"/>
                  <a:pt x="1603211" y="91220"/>
                  <a:pt x="1591733" y="93133"/>
                </a:cubicBezTo>
                <a:cubicBezTo>
                  <a:pt x="1569289" y="96874"/>
                  <a:pt x="1546554" y="98593"/>
                  <a:pt x="1524000" y="101600"/>
                </a:cubicBezTo>
                <a:cubicBezTo>
                  <a:pt x="1504219" y="104238"/>
                  <a:pt x="1484418" y="106786"/>
                  <a:pt x="1464733" y="110067"/>
                </a:cubicBezTo>
                <a:cubicBezTo>
                  <a:pt x="1450538" y="112433"/>
                  <a:pt x="1436614" y="116289"/>
                  <a:pt x="1422400" y="118533"/>
                </a:cubicBezTo>
                <a:cubicBezTo>
                  <a:pt x="1345780" y="130631"/>
                  <a:pt x="1306736" y="135108"/>
                  <a:pt x="1236133" y="143933"/>
                </a:cubicBezTo>
                <a:cubicBezTo>
                  <a:pt x="1227666" y="146755"/>
                  <a:pt x="1219445" y="150464"/>
                  <a:pt x="1210733" y="152400"/>
                </a:cubicBezTo>
                <a:cubicBezTo>
                  <a:pt x="1151901" y="165474"/>
                  <a:pt x="1174252" y="154877"/>
                  <a:pt x="1126067" y="169333"/>
                </a:cubicBezTo>
                <a:cubicBezTo>
                  <a:pt x="1108970" y="174462"/>
                  <a:pt x="1092200" y="180623"/>
                  <a:pt x="1075267" y="186267"/>
                </a:cubicBezTo>
                <a:lnTo>
                  <a:pt x="1049867" y="194733"/>
                </a:lnTo>
                <a:cubicBezTo>
                  <a:pt x="1006958" y="237642"/>
                  <a:pt x="1062491" y="187158"/>
                  <a:pt x="1007533" y="220133"/>
                </a:cubicBezTo>
                <a:cubicBezTo>
                  <a:pt x="1000688" y="224240"/>
                  <a:pt x="996986" y="232277"/>
                  <a:pt x="990600" y="237067"/>
                </a:cubicBezTo>
                <a:cubicBezTo>
                  <a:pt x="974319" y="249278"/>
                  <a:pt x="956733" y="259644"/>
                  <a:pt x="939800" y="270933"/>
                </a:cubicBezTo>
                <a:lnTo>
                  <a:pt x="914400" y="287867"/>
                </a:lnTo>
                <a:lnTo>
                  <a:pt x="889000" y="304800"/>
                </a:lnTo>
                <a:cubicBezTo>
                  <a:pt x="883356" y="313267"/>
                  <a:pt x="878689" y="322474"/>
                  <a:pt x="872067" y="330200"/>
                </a:cubicBezTo>
                <a:cubicBezTo>
                  <a:pt x="861677" y="342322"/>
                  <a:pt x="847056" y="350783"/>
                  <a:pt x="838200" y="364067"/>
                </a:cubicBezTo>
                <a:cubicBezTo>
                  <a:pt x="832556" y="372534"/>
                  <a:pt x="827624" y="381521"/>
                  <a:pt x="821267" y="389467"/>
                </a:cubicBezTo>
                <a:cubicBezTo>
                  <a:pt x="816280" y="395700"/>
                  <a:pt x="809123" y="400014"/>
                  <a:pt x="804333" y="406400"/>
                </a:cubicBezTo>
                <a:cubicBezTo>
                  <a:pt x="792122" y="422681"/>
                  <a:pt x="784857" y="442810"/>
                  <a:pt x="770467" y="457200"/>
                </a:cubicBezTo>
                <a:lnTo>
                  <a:pt x="736600" y="491067"/>
                </a:lnTo>
                <a:cubicBezTo>
                  <a:pt x="715318" y="554911"/>
                  <a:pt x="744026" y="476215"/>
                  <a:pt x="711200" y="541867"/>
                </a:cubicBezTo>
                <a:cubicBezTo>
                  <a:pt x="707209" y="549849"/>
                  <a:pt x="707067" y="559465"/>
                  <a:pt x="702733" y="567267"/>
                </a:cubicBezTo>
                <a:cubicBezTo>
                  <a:pt x="678797" y="610352"/>
                  <a:pt x="677626" y="609308"/>
                  <a:pt x="651933" y="635000"/>
                </a:cubicBezTo>
                <a:cubicBezTo>
                  <a:pt x="649111" y="643467"/>
                  <a:pt x="648654" y="653138"/>
                  <a:pt x="643467" y="660400"/>
                </a:cubicBezTo>
                <a:cubicBezTo>
                  <a:pt x="634188" y="673391"/>
                  <a:pt x="609600" y="694267"/>
                  <a:pt x="609600" y="694267"/>
                </a:cubicBezTo>
                <a:cubicBezTo>
                  <a:pt x="606778" y="702734"/>
                  <a:pt x="605467" y="711865"/>
                  <a:pt x="601133" y="719667"/>
                </a:cubicBezTo>
                <a:cubicBezTo>
                  <a:pt x="601119" y="719692"/>
                  <a:pt x="558808" y="783155"/>
                  <a:pt x="550333" y="795867"/>
                </a:cubicBezTo>
                <a:cubicBezTo>
                  <a:pt x="544689" y="804334"/>
                  <a:pt x="536618" y="811614"/>
                  <a:pt x="533400" y="821267"/>
                </a:cubicBezTo>
                <a:cubicBezTo>
                  <a:pt x="530578" y="829734"/>
                  <a:pt x="529267" y="838865"/>
                  <a:pt x="524933" y="846667"/>
                </a:cubicBezTo>
                <a:cubicBezTo>
                  <a:pt x="500997" y="889752"/>
                  <a:pt x="499826" y="888708"/>
                  <a:pt x="474133" y="914400"/>
                </a:cubicBezTo>
                <a:lnTo>
                  <a:pt x="457200" y="965200"/>
                </a:lnTo>
                <a:cubicBezTo>
                  <a:pt x="454378" y="973667"/>
                  <a:pt x="453683" y="983174"/>
                  <a:pt x="448733" y="990600"/>
                </a:cubicBezTo>
                <a:cubicBezTo>
                  <a:pt x="437444" y="1007533"/>
                  <a:pt x="421303" y="1022093"/>
                  <a:pt x="414867" y="1041400"/>
                </a:cubicBezTo>
                <a:lnTo>
                  <a:pt x="389467" y="1117600"/>
                </a:lnTo>
                <a:cubicBezTo>
                  <a:pt x="386645" y="1126067"/>
                  <a:pt x="382750" y="1134249"/>
                  <a:pt x="381000" y="1143000"/>
                </a:cubicBezTo>
                <a:cubicBezTo>
                  <a:pt x="376169" y="1167154"/>
                  <a:pt x="371237" y="1195299"/>
                  <a:pt x="364067" y="1219200"/>
                </a:cubicBezTo>
                <a:cubicBezTo>
                  <a:pt x="358938" y="1236297"/>
                  <a:pt x="350633" y="1252497"/>
                  <a:pt x="347133" y="1270000"/>
                </a:cubicBezTo>
                <a:cubicBezTo>
                  <a:pt x="341489" y="1298222"/>
                  <a:pt x="339301" y="1327363"/>
                  <a:pt x="330200" y="1354667"/>
                </a:cubicBezTo>
                <a:lnTo>
                  <a:pt x="313267" y="1405467"/>
                </a:lnTo>
                <a:cubicBezTo>
                  <a:pt x="310445" y="1413934"/>
                  <a:pt x="306965" y="1422209"/>
                  <a:pt x="304800" y="1430867"/>
                </a:cubicBezTo>
                <a:cubicBezTo>
                  <a:pt x="299156" y="1453445"/>
                  <a:pt x="295227" y="1476522"/>
                  <a:pt x="287867" y="1498600"/>
                </a:cubicBezTo>
                <a:lnTo>
                  <a:pt x="262467" y="1574800"/>
                </a:lnTo>
                <a:cubicBezTo>
                  <a:pt x="259645" y="1583267"/>
                  <a:pt x="256165" y="1591542"/>
                  <a:pt x="254000" y="1600200"/>
                </a:cubicBezTo>
                <a:cubicBezTo>
                  <a:pt x="251178" y="1611489"/>
                  <a:pt x="248877" y="1622921"/>
                  <a:pt x="245533" y="1634067"/>
                </a:cubicBezTo>
                <a:cubicBezTo>
                  <a:pt x="240404" y="1651164"/>
                  <a:pt x="232101" y="1667364"/>
                  <a:pt x="228600" y="1684867"/>
                </a:cubicBezTo>
                <a:cubicBezTo>
                  <a:pt x="222783" y="1713950"/>
                  <a:pt x="219635" y="1733180"/>
                  <a:pt x="211667" y="1761067"/>
                </a:cubicBezTo>
                <a:cubicBezTo>
                  <a:pt x="209215" y="1769648"/>
                  <a:pt x="206022" y="1778000"/>
                  <a:pt x="203200" y="1786467"/>
                </a:cubicBezTo>
                <a:cubicBezTo>
                  <a:pt x="200378" y="1806222"/>
                  <a:pt x="198014" y="1826049"/>
                  <a:pt x="194733" y="1845733"/>
                </a:cubicBezTo>
                <a:cubicBezTo>
                  <a:pt x="192367" y="1859928"/>
                  <a:pt x="188169" y="1873802"/>
                  <a:pt x="186267" y="1888067"/>
                </a:cubicBezTo>
                <a:cubicBezTo>
                  <a:pt x="166472" y="2036529"/>
                  <a:pt x="188383" y="1919818"/>
                  <a:pt x="169333" y="2015067"/>
                </a:cubicBezTo>
                <a:cubicBezTo>
                  <a:pt x="161183" y="2104722"/>
                  <a:pt x="154563" y="2165453"/>
                  <a:pt x="152400" y="2260600"/>
                </a:cubicBezTo>
                <a:cubicBezTo>
                  <a:pt x="147911" y="2458125"/>
                  <a:pt x="149130" y="2655760"/>
                  <a:pt x="143933" y="2853267"/>
                </a:cubicBezTo>
                <a:cubicBezTo>
                  <a:pt x="143054" y="2886684"/>
                  <a:pt x="133192" y="2906975"/>
                  <a:pt x="127000" y="2937933"/>
                </a:cubicBezTo>
                <a:cubicBezTo>
                  <a:pt x="123633" y="2954767"/>
                  <a:pt x="121900" y="2971899"/>
                  <a:pt x="118533" y="2988733"/>
                </a:cubicBezTo>
                <a:cubicBezTo>
                  <a:pt x="109708" y="3032857"/>
                  <a:pt x="112362" y="3010335"/>
                  <a:pt x="101600" y="3048000"/>
                </a:cubicBezTo>
                <a:cubicBezTo>
                  <a:pt x="98403" y="3059189"/>
                  <a:pt x="95657" y="3070508"/>
                  <a:pt x="93133" y="3081867"/>
                </a:cubicBezTo>
                <a:cubicBezTo>
                  <a:pt x="67064" y="3199179"/>
                  <a:pt x="109244" y="3025888"/>
                  <a:pt x="67733" y="3191933"/>
                </a:cubicBezTo>
                <a:lnTo>
                  <a:pt x="50800" y="3259667"/>
                </a:lnTo>
                <a:cubicBezTo>
                  <a:pt x="45156" y="3276600"/>
                  <a:pt x="37368" y="3292964"/>
                  <a:pt x="33867" y="3310467"/>
                </a:cubicBezTo>
                <a:cubicBezTo>
                  <a:pt x="13151" y="3414042"/>
                  <a:pt x="36462" y="3306594"/>
                  <a:pt x="16933" y="3378200"/>
                </a:cubicBezTo>
                <a:cubicBezTo>
                  <a:pt x="10810" y="3400652"/>
                  <a:pt x="0" y="3445933"/>
                  <a:pt x="0" y="3445933"/>
                </a:cubicBezTo>
                <a:cubicBezTo>
                  <a:pt x="2822" y="3510844"/>
                  <a:pt x="3997" y="3575848"/>
                  <a:pt x="8467" y="3640667"/>
                </a:cubicBezTo>
                <a:cubicBezTo>
                  <a:pt x="9648" y="3657793"/>
                  <a:pt x="12769" y="3674813"/>
                  <a:pt x="16933" y="3691467"/>
                </a:cubicBezTo>
                <a:cubicBezTo>
                  <a:pt x="21262" y="3708783"/>
                  <a:pt x="28223" y="3725334"/>
                  <a:pt x="33867" y="3742267"/>
                </a:cubicBezTo>
                <a:lnTo>
                  <a:pt x="42333" y="3767667"/>
                </a:lnTo>
                <a:lnTo>
                  <a:pt x="50800" y="3793067"/>
                </a:lnTo>
                <a:cubicBezTo>
                  <a:pt x="53622" y="3801534"/>
                  <a:pt x="54317" y="3811041"/>
                  <a:pt x="59267" y="3818467"/>
                </a:cubicBezTo>
                <a:cubicBezTo>
                  <a:pt x="64911" y="3826934"/>
                  <a:pt x="72067" y="3834568"/>
                  <a:pt x="76200" y="3843867"/>
                </a:cubicBezTo>
                <a:cubicBezTo>
                  <a:pt x="83449" y="3860178"/>
                  <a:pt x="87489" y="3877734"/>
                  <a:pt x="93133" y="3894667"/>
                </a:cubicBezTo>
                <a:cubicBezTo>
                  <a:pt x="95955" y="3903134"/>
                  <a:pt x="96650" y="3912641"/>
                  <a:pt x="101600" y="3920067"/>
                </a:cubicBezTo>
                <a:cubicBezTo>
                  <a:pt x="150127" y="3992859"/>
                  <a:pt x="91947" y="3900760"/>
                  <a:pt x="127000" y="3970867"/>
                </a:cubicBezTo>
                <a:cubicBezTo>
                  <a:pt x="131551" y="3979968"/>
                  <a:pt x="139382" y="3987166"/>
                  <a:pt x="143933" y="3996267"/>
                </a:cubicBezTo>
                <a:cubicBezTo>
                  <a:pt x="147924" y="4004249"/>
                  <a:pt x="147449" y="4014241"/>
                  <a:pt x="152400" y="4021667"/>
                </a:cubicBezTo>
                <a:cubicBezTo>
                  <a:pt x="159042" y="4031630"/>
                  <a:pt x="169333" y="4038600"/>
                  <a:pt x="177800" y="4047067"/>
                </a:cubicBezTo>
                <a:cubicBezTo>
                  <a:pt x="183444" y="4064000"/>
                  <a:pt x="182111" y="4085246"/>
                  <a:pt x="194733" y="4097867"/>
                </a:cubicBezTo>
                <a:cubicBezTo>
                  <a:pt x="243991" y="4147122"/>
                  <a:pt x="175207" y="4076128"/>
                  <a:pt x="228600" y="4140200"/>
                </a:cubicBezTo>
                <a:cubicBezTo>
                  <a:pt x="236265" y="4149398"/>
                  <a:pt x="245533" y="4157133"/>
                  <a:pt x="254000" y="4165600"/>
                </a:cubicBezTo>
                <a:cubicBezTo>
                  <a:pt x="275282" y="4229444"/>
                  <a:pt x="246574" y="4150748"/>
                  <a:pt x="279400" y="4216400"/>
                </a:cubicBezTo>
                <a:cubicBezTo>
                  <a:pt x="283391" y="4224382"/>
                  <a:pt x="282292" y="4234831"/>
                  <a:pt x="287867" y="4241800"/>
                </a:cubicBezTo>
                <a:cubicBezTo>
                  <a:pt x="294224" y="4249746"/>
                  <a:pt x="304800" y="4253089"/>
                  <a:pt x="313267" y="4258733"/>
                </a:cubicBezTo>
                <a:cubicBezTo>
                  <a:pt x="335294" y="4324820"/>
                  <a:pt x="299209" y="4229178"/>
                  <a:pt x="364067" y="4326467"/>
                </a:cubicBezTo>
                <a:cubicBezTo>
                  <a:pt x="375356" y="4343400"/>
                  <a:pt x="383542" y="4362877"/>
                  <a:pt x="397933" y="4377267"/>
                </a:cubicBezTo>
                <a:cubicBezTo>
                  <a:pt x="412044" y="4391378"/>
                  <a:pt x="423662" y="4408530"/>
                  <a:pt x="440267" y="4419600"/>
                </a:cubicBezTo>
                <a:cubicBezTo>
                  <a:pt x="459129" y="4432175"/>
                  <a:pt x="468811" y="4436230"/>
                  <a:pt x="482600" y="4453467"/>
                </a:cubicBezTo>
                <a:cubicBezTo>
                  <a:pt x="488957" y="4461413"/>
                  <a:pt x="493176" y="4470921"/>
                  <a:pt x="499533" y="4478867"/>
                </a:cubicBezTo>
                <a:cubicBezTo>
                  <a:pt x="517704" y="4501580"/>
                  <a:pt x="517421" y="4493175"/>
                  <a:pt x="541867" y="4512733"/>
                </a:cubicBezTo>
                <a:cubicBezTo>
                  <a:pt x="548100" y="4517720"/>
                  <a:pt x="552414" y="4524877"/>
                  <a:pt x="558800" y="4529667"/>
                </a:cubicBezTo>
                <a:cubicBezTo>
                  <a:pt x="575081" y="4541878"/>
                  <a:pt x="609600" y="4563533"/>
                  <a:pt x="609600" y="4563533"/>
                </a:cubicBezTo>
                <a:cubicBezTo>
                  <a:pt x="615244" y="4572000"/>
                  <a:pt x="619338" y="4581738"/>
                  <a:pt x="626533" y="4588933"/>
                </a:cubicBezTo>
                <a:cubicBezTo>
                  <a:pt x="633728" y="4596128"/>
                  <a:pt x="643987" y="4599510"/>
                  <a:pt x="651933" y="4605867"/>
                </a:cubicBezTo>
                <a:cubicBezTo>
                  <a:pt x="658166" y="4610854"/>
                  <a:pt x="662634" y="4617813"/>
                  <a:pt x="668867" y="4622800"/>
                </a:cubicBezTo>
                <a:cubicBezTo>
                  <a:pt x="676813" y="4629157"/>
                  <a:pt x="686321" y="4633376"/>
                  <a:pt x="694267" y="4639733"/>
                </a:cubicBezTo>
                <a:cubicBezTo>
                  <a:pt x="700500" y="4644720"/>
                  <a:pt x="704814" y="4651877"/>
                  <a:pt x="711200" y="4656667"/>
                </a:cubicBezTo>
                <a:cubicBezTo>
                  <a:pt x="727481" y="4668878"/>
                  <a:pt x="747610" y="4676142"/>
                  <a:pt x="762000" y="4690533"/>
                </a:cubicBezTo>
                <a:cubicBezTo>
                  <a:pt x="767644" y="4696178"/>
                  <a:pt x="771793" y="4703897"/>
                  <a:pt x="778933" y="4707467"/>
                </a:cubicBezTo>
                <a:cubicBezTo>
                  <a:pt x="794898" y="4715450"/>
                  <a:pt x="829733" y="4724400"/>
                  <a:pt x="829733" y="4724400"/>
                </a:cubicBezTo>
                <a:cubicBezTo>
                  <a:pt x="882475" y="4777139"/>
                  <a:pt x="806115" y="4705832"/>
                  <a:pt x="872067" y="4749800"/>
                </a:cubicBezTo>
                <a:cubicBezTo>
                  <a:pt x="882030" y="4756442"/>
                  <a:pt x="887071" y="4769259"/>
                  <a:pt x="897467" y="4775200"/>
                </a:cubicBezTo>
                <a:cubicBezTo>
                  <a:pt x="907570" y="4780973"/>
                  <a:pt x="920188" y="4780323"/>
                  <a:pt x="931333" y="4783667"/>
                </a:cubicBezTo>
                <a:cubicBezTo>
                  <a:pt x="948429" y="4788796"/>
                  <a:pt x="965200" y="4794956"/>
                  <a:pt x="982133" y="4800600"/>
                </a:cubicBezTo>
                <a:lnTo>
                  <a:pt x="1032933" y="4817533"/>
                </a:lnTo>
                <a:cubicBezTo>
                  <a:pt x="1055511" y="4823178"/>
                  <a:pt x="1077846" y="4829903"/>
                  <a:pt x="1100667" y="4834467"/>
                </a:cubicBezTo>
                <a:cubicBezTo>
                  <a:pt x="1175196" y="4849372"/>
                  <a:pt x="1111242" y="4837396"/>
                  <a:pt x="1202267" y="4851400"/>
                </a:cubicBezTo>
                <a:cubicBezTo>
                  <a:pt x="1308049" y="4867675"/>
                  <a:pt x="1192905" y="4852347"/>
                  <a:pt x="1320800" y="4868333"/>
                </a:cubicBezTo>
                <a:cubicBezTo>
                  <a:pt x="1397603" y="4887534"/>
                  <a:pt x="1302715" y="4865046"/>
                  <a:pt x="1413933" y="4885267"/>
                </a:cubicBezTo>
                <a:cubicBezTo>
                  <a:pt x="1425382" y="4887349"/>
                  <a:pt x="1436441" y="4891209"/>
                  <a:pt x="1447800" y="4893733"/>
                </a:cubicBezTo>
                <a:cubicBezTo>
                  <a:pt x="1461848" y="4896855"/>
                  <a:pt x="1475938" y="4899834"/>
                  <a:pt x="1490133" y="4902200"/>
                </a:cubicBezTo>
                <a:cubicBezTo>
                  <a:pt x="1525201" y="4908045"/>
                  <a:pt x="1582870" y="4914851"/>
                  <a:pt x="1617133" y="4919133"/>
                </a:cubicBezTo>
                <a:cubicBezTo>
                  <a:pt x="1625600" y="4921955"/>
                  <a:pt x="1633752" y="4926003"/>
                  <a:pt x="1642533" y="4927600"/>
                </a:cubicBezTo>
                <a:cubicBezTo>
                  <a:pt x="1814212" y="4958815"/>
                  <a:pt x="1622252" y="4916770"/>
                  <a:pt x="1761067" y="4944533"/>
                </a:cubicBezTo>
                <a:cubicBezTo>
                  <a:pt x="1772477" y="4946815"/>
                  <a:pt x="1783555" y="4950562"/>
                  <a:pt x="1794933" y="4953000"/>
                </a:cubicBezTo>
                <a:cubicBezTo>
                  <a:pt x="1823075" y="4959031"/>
                  <a:pt x="1852296" y="4960831"/>
                  <a:pt x="1879600" y="4969933"/>
                </a:cubicBezTo>
                <a:cubicBezTo>
                  <a:pt x="1896533" y="4975578"/>
                  <a:pt x="1912688" y="4984653"/>
                  <a:pt x="1930400" y="4986867"/>
                </a:cubicBezTo>
                <a:lnTo>
                  <a:pt x="1998133" y="4995333"/>
                </a:lnTo>
                <a:cubicBezTo>
                  <a:pt x="2066232" y="5012358"/>
                  <a:pt x="1996680" y="4996413"/>
                  <a:pt x="2099733" y="5012267"/>
                </a:cubicBezTo>
                <a:cubicBezTo>
                  <a:pt x="2113956" y="5014455"/>
                  <a:pt x="2127872" y="5018367"/>
                  <a:pt x="2142067" y="5020733"/>
                </a:cubicBezTo>
                <a:cubicBezTo>
                  <a:pt x="2244722" y="5037842"/>
                  <a:pt x="2157742" y="5020540"/>
                  <a:pt x="2269067" y="5037667"/>
                </a:cubicBezTo>
                <a:cubicBezTo>
                  <a:pt x="2283290" y="5039855"/>
                  <a:pt x="2297205" y="5043767"/>
                  <a:pt x="2311400" y="5046133"/>
                </a:cubicBezTo>
                <a:cubicBezTo>
                  <a:pt x="2331085" y="5049414"/>
                  <a:pt x="2350911" y="5051778"/>
                  <a:pt x="2370667" y="5054600"/>
                </a:cubicBezTo>
                <a:cubicBezTo>
                  <a:pt x="2420101" y="5071079"/>
                  <a:pt x="2372360" y="5056632"/>
                  <a:pt x="2446867" y="5071533"/>
                </a:cubicBezTo>
                <a:cubicBezTo>
                  <a:pt x="2458277" y="5073815"/>
                  <a:pt x="2469137" y="5079034"/>
                  <a:pt x="2480733" y="5080000"/>
                </a:cubicBezTo>
                <a:cubicBezTo>
                  <a:pt x="2537053" y="5084694"/>
                  <a:pt x="2593622" y="5085645"/>
                  <a:pt x="2650067" y="5088467"/>
                </a:cubicBezTo>
                <a:cubicBezTo>
                  <a:pt x="2684306" y="5094173"/>
                  <a:pt x="2745987" y="5105400"/>
                  <a:pt x="2777067" y="5105400"/>
                </a:cubicBezTo>
                <a:cubicBezTo>
                  <a:pt x="2833582" y="5105400"/>
                  <a:pt x="2889956" y="5099755"/>
                  <a:pt x="2946400" y="5096933"/>
                </a:cubicBezTo>
                <a:cubicBezTo>
                  <a:pt x="2977533" y="5091745"/>
                  <a:pt x="3008752" y="5087103"/>
                  <a:pt x="3039533" y="5080000"/>
                </a:cubicBezTo>
                <a:cubicBezTo>
                  <a:pt x="3062210" y="5074767"/>
                  <a:pt x="3084689" y="5068711"/>
                  <a:pt x="3107267" y="5063067"/>
                </a:cubicBezTo>
                <a:lnTo>
                  <a:pt x="3175000" y="5046133"/>
                </a:lnTo>
                <a:cubicBezTo>
                  <a:pt x="3186289" y="5043311"/>
                  <a:pt x="3197288" y="5038825"/>
                  <a:pt x="3208867" y="5037667"/>
                </a:cubicBezTo>
                <a:cubicBezTo>
                  <a:pt x="3237089" y="5034845"/>
                  <a:pt x="3265419" y="5032949"/>
                  <a:pt x="3293533" y="5029200"/>
                </a:cubicBezTo>
                <a:cubicBezTo>
                  <a:pt x="3307798" y="5027298"/>
                  <a:pt x="3321644" y="5022921"/>
                  <a:pt x="3335867" y="5020733"/>
                </a:cubicBezTo>
                <a:cubicBezTo>
                  <a:pt x="3358356" y="5017273"/>
                  <a:pt x="3381022" y="5015089"/>
                  <a:pt x="3403600" y="5012267"/>
                </a:cubicBezTo>
                <a:cubicBezTo>
                  <a:pt x="3412067" y="5009445"/>
                  <a:pt x="3420342" y="5005965"/>
                  <a:pt x="3429000" y="5003800"/>
                </a:cubicBezTo>
                <a:cubicBezTo>
                  <a:pt x="3475806" y="4992098"/>
                  <a:pt x="3478021" y="4996427"/>
                  <a:pt x="3530600" y="4986867"/>
                </a:cubicBezTo>
                <a:cubicBezTo>
                  <a:pt x="3542049" y="4984785"/>
                  <a:pt x="3553089" y="4980838"/>
                  <a:pt x="3564467" y="4978400"/>
                </a:cubicBezTo>
                <a:cubicBezTo>
                  <a:pt x="3592609" y="4972370"/>
                  <a:pt x="3620911" y="4967111"/>
                  <a:pt x="3649133" y="4961467"/>
                </a:cubicBezTo>
                <a:cubicBezTo>
                  <a:pt x="3663244" y="4958645"/>
                  <a:pt x="3677506" y="4956490"/>
                  <a:pt x="3691467" y="4953000"/>
                </a:cubicBezTo>
                <a:cubicBezTo>
                  <a:pt x="3702756" y="4950178"/>
                  <a:pt x="3714188" y="4947877"/>
                  <a:pt x="3725333" y="4944533"/>
                </a:cubicBezTo>
                <a:cubicBezTo>
                  <a:pt x="3725383" y="4944518"/>
                  <a:pt x="3788808" y="4923374"/>
                  <a:pt x="3801533" y="4919133"/>
                </a:cubicBezTo>
                <a:lnTo>
                  <a:pt x="3826933" y="4910667"/>
                </a:lnTo>
                <a:cubicBezTo>
                  <a:pt x="3835400" y="4907845"/>
                  <a:pt x="3843582" y="4903950"/>
                  <a:pt x="3852333" y="4902200"/>
                </a:cubicBezTo>
                <a:cubicBezTo>
                  <a:pt x="3866444" y="4899378"/>
                  <a:pt x="3880783" y="4897519"/>
                  <a:pt x="3894667" y="4893733"/>
                </a:cubicBezTo>
                <a:cubicBezTo>
                  <a:pt x="3911887" y="4889037"/>
                  <a:pt x="3928534" y="4882444"/>
                  <a:pt x="3945467" y="4876800"/>
                </a:cubicBezTo>
                <a:cubicBezTo>
                  <a:pt x="3953934" y="4873978"/>
                  <a:pt x="3962032" y="4869595"/>
                  <a:pt x="3970867" y="4868333"/>
                </a:cubicBezTo>
                <a:lnTo>
                  <a:pt x="4030133" y="4859867"/>
                </a:lnTo>
                <a:cubicBezTo>
                  <a:pt x="4038600" y="4857045"/>
                  <a:pt x="4046875" y="4853565"/>
                  <a:pt x="4055533" y="4851400"/>
                </a:cubicBezTo>
                <a:cubicBezTo>
                  <a:pt x="4069494" y="4847910"/>
                  <a:pt x="4084392" y="4847986"/>
                  <a:pt x="4097867" y="4842933"/>
                </a:cubicBezTo>
                <a:cubicBezTo>
                  <a:pt x="4107395" y="4839360"/>
                  <a:pt x="4114166" y="4830551"/>
                  <a:pt x="4123267" y="4826000"/>
                </a:cubicBezTo>
                <a:cubicBezTo>
                  <a:pt x="4131249" y="4822009"/>
                  <a:pt x="4140200" y="4820355"/>
                  <a:pt x="4148667" y="4817533"/>
                </a:cubicBezTo>
                <a:lnTo>
                  <a:pt x="4191000" y="4690533"/>
                </a:lnTo>
                <a:lnTo>
                  <a:pt x="4199467" y="4665133"/>
                </a:lnTo>
                <a:lnTo>
                  <a:pt x="4207933" y="4639733"/>
                </a:lnTo>
                <a:cubicBezTo>
                  <a:pt x="4205111" y="4619978"/>
                  <a:pt x="4203381" y="4600035"/>
                  <a:pt x="4199467" y="4580467"/>
                </a:cubicBezTo>
                <a:cubicBezTo>
                  <a:pt x="4197717" y="4571716"/>
                  <a:pt x="4189533" y="4563870"/>
                  <a:pt x="4191000" y="4555067"/>
                </a:cubicBezTo>
                <a:cubicBezTo>
                  <a:pt x="4192673" y="4545030"/>
                  <a:pt x="4203382" y="4538768"/>
                  <a:pt x="4207933" y="4529667"/>
                </a:cubicBezTo>
                <a:cubicBezTo>
                  <a:pt x="4211924" y="4521685"/>
                  <a:pt x="4213578" y="4512734"/>
                  <a:pt x="4216400" y="4504267"/>
                </a:cubicBezTo>
                <a:cubicBezTo>
                  <a:pt x="4176222" y="4464089"/>
                  <a:pt x="4197679" y="4475449"/>
                  <a:pt x="4157133" y="4461933"/>
                </a:cubicBezTo>
                <a:lnTo>
                  <a:pt x="4140200" y="4411133"/>
                </a:lnTo>
                <a:cubicBezTo>
                  <a:pt x="4137378" y="4402666"/>
                  <a:pt x="4139159" y="4390683"/>
                  <a:pt x="4131733" y="4385733"/>
                </a:cubicBezTo>
                <a:cubicBezTo>
                  <a:pt x="4058941" y="4337206"/>
                  <a:pt x="4151040" y="4395386"/>
                  <a:pt x="4080933" y="4360333"/>
                </a:cubicBezTo>
                <a:cubicBezTo>
                  <a:pt x="4071832" y="4355782"/>
                  <a:pt x="4064000" y="4349044"/>
                  <a:pt x="4055533" y="4343400"/>
                </a:cubicBezTo>
                <a:cubicBezTo>
                  <a:pt x="4049889" y="4334933"/>
                  <a:pt x="4047067" y="4323644"/>
                  <a:pt x="4038600" y="4318000"/>
                </a:cubicBezTo>
                <a:cubicBezTo>
                  <a:pt x="4028918" y="4311545"/>
                  <a:pt x="4016234" y="4311302"/>
                  <a:pt x="4004733" y="4309533"/>
                </a:cubicBezTo>
                <a:cubicBezTo>
                  <a:pt x="3979474" y="4305647"/>
                  <a:pt x="3953933" y="4303889"/>
                  <a:pt x="3928533" y="4301067"/>
                </a:cubicBezTo>
                <a:cubicBezTo>
                  <a:pt x="3920066" y="4298245"/>
                  <a:pt x="3911115" y="4296591"/>
                  <a:pt x="3903133" y="4292600"/>
                </a:cubicBezTo>
                <a:cubicBezTo>
                  <a:pt x="3894032" y="4288049"/>
                  <a:pt x="3887086" y="4279675"/>
                  <a:pt x="3877733" y="4275667"/>
                </a:cubicBezTo>
                <a:cubicBezTo>
                  <a:pt x="3867038" y="4271083"/>
                  <a:pt x="3855156" y="4270022"/>
                  <a:pt x="3843867" y="4267200"/>
                </a:cubicBezTo>
                <a:cubicBezTo>
                  <a:pt x="3810791" y="4234126"/>
                  <a:pt x="3845497" y="4263782"/>
                  <a:pt x="3801533" y="4241800"/>
                </a:cubicBezTo>
                <a:cubicBezTo>
                  <a:pt x="3792432" y="4237249"/>
                  <a:pt x="3784079" y="4231224"/>
                  <a:pt x="3776133" y="4224867"/>
                </a:cubicBezTo>
                <a:cubicBezTo>
                  <a:pt x="3769900" y="4219880"/>
                  <a:pt x="3766045" y="4212040"/>
                  <a:pt x="3759200" y="4207933"/>
                </a:cubicBezTo>
                <a:cubicBezTo>
                  <a:pt x="3751547" y="4203341"/>
                  <a:pt x="3742267" y="4202289"/>
                  <a:pt x="3733800" y="4199467"/>
                </a:cubicBezTo>
                <a:cubicBezTo>
                  <a:pt x="3722511" y="4188178"/>
                  <a:pt x="3713217" y="4174456"/>
                  <a:pt x="3699933" y="4165600"/>
                </a:cubicBezTo>
                <a:cubicBezTo>
                  <a:pt x="3681071" y="4153025"/>
                  <a:pt x="3671389" y="4148970"/>
                  <a:pt x="3657600" y="4131733"/>
                </a:cubicBezTo>
                <a:cubicBezTo>
                  <a:pt x="3640935" y="4110901"/>
                  <a:pt x="3644179" y="4104734"/>
                  <a:pt x="3623733" y="4089400"/>
                </a:cubicBezTo>
                <a:cubicBezTo>
                  <a:pt x="3607452" y="4077189"/>
                  <a:pt x="3589866" y="4066822"/>
                  <a:pt x="3572933" y="4055533"/>
                </a:cubicBezTo>
                <a:cubicBezTo>
                  <a:pt x="3564466" y="4049889"/>
                  <a:pt x="3557186" y="4041818"/>
                  <a:pt x="3547533" y="4038600"/>
                </a:cubicBezTo>
                <a:cubicBezTo>
                  <a:pt x="3539066" y="4035778"/>
                  <a:pt x="3529935" y="4034467"/>
                  <a:pt x="3522133" y="4030133"/>
                </a:cubicBezTo>
                <a:cubicBezTo>
                  <a:pt x="3504343" y="4020250"/>
                  <a:pt x="3485723" y="4010658"/>
                  <a:pt x="3471333" y="3996267"/>
                </a:cubicBezTo>
                <a:cubicBezTo>
                  <a:pt x="3465689" y="3990622"/>
                  <a:pt x="3461245" y="3983440"/>
                  <a:pt x="3454400" y="3979333"/>
                </a:cubicBezTo>
                <a:cubicBezTo>
                  <a:pt x="3446747" y="3974741"/>
                  <a:pt x="3437467" y="3973689"/>
                  <a:pt x="3429000" y="3970867"/>
                </a:cubicBezTo>
                <a:cubicBezTo>
                  <a:pt x="3417711" y="3959578"/>
                  <a:pt x="3410279" y="3942049"/>
                  <a:pt x="3395133" y="3937000"/>
                </a:cubicBezTo>
                <a:cubicBezTo>
                  <a:pt x="3360080" y="3925315"/>
                  <a:pt x="3377159" y="3933483"/>
                  <a:pt x="3344333" y="3911600"/>
                </a:cubicBezTo>
                <a:cubicBezTo>
                  <a:pt x="3306039" y="3854158"/>
                  <a:pt x="3324858" y="3875190"/>
                  <a:pt x="3293533" y="3843867"/>
                </a:cubicBezTo>
                <a:cubicBezTo>
                  <a:pt x="3278831" y="3799757"/>
                  <a:pt x="3294698" y="3834739"/>
                  <a:pt x="3268133" y="3801533"/>
                </a:cubicBezTo>
                <a:cubicBezTo>
                  <a:pt x="3261776" y="3793587"/>
                  <a:pt x="3259146" y="3782490"/>
                  <a:pt x="3251200" y="3776133"/>
                </a:cubicBezTo>
                <a:cubicBezTo>
                  <a:pt x="3244231" y="3770558"/>
                  <a:pt x="3234267" y="3770489"/>
                  <a:pt x="3225800" y="3767667"/>
                </a:cubicBezTo>
                <a:cubicBezTo>
                  <a:pt x="3201814" y="3695713"/>
                  <a:pt x="3235266" y="3783444"/>
                  <a:pt x="3200400" y="3725333"/>
                </a:cubicBezTo>
                <a:cubicBezTo>
                  <a:pt x="3195808" y="3717680"/>
                  <a:pt x="3195924" y="3707915"/>
                  <a:pt x="3191933" y="3699933"/>
                </a:cubicBezTo>
                <a:cubicBezTo>
                  <a:pt x="3187382" y="3690832"/>
                  <a:pt x="3179133" y="3683832"/>
                  <a:pt x="3175000" y="3674533"/>
                </a:cubicBezTo>
                <a:cubicBezTo>
                  <a:pt x="3167751" y="3658222"/>
                  <a:pt x="3170689" y="3636354"/>
                  <a:pt x="3158067" y="3623733"/>
                </a:cubicBezTo>
                <a:cubicBezTo>
                  <a:pt x="3143991" y="3609658"/>
                  <a:pt x="3132745" y="3600627"/>
                  <a:pt x="3124200" y="3581400"/>
                </a:cubicBezTo>
                <a:cubicBezTo>
                  <a:pt x="3093069" y="3511354"/>
                  <a:pt x="3125109" y="3548441"/>
                  <a:pt x="3090333" y="3513667"/>
                </a:cubicBezTo>
                <a:cubicBezTo>
                  <a:pt x="3053362" y="3402745"/>
                  <a:pt x="3111417" y="3564301"/>
                  <a:pt x="3064933" y="3471333"/>
                </a:cubicBezTo>
                <a:cubicBezTo>
                  <a:pt x="3056951" y="3455368"/>
                  <a:pt x="3053644" y="3437466"/>
                  <a:pt x="3048000" y="3420533"/>
                </a:cubicBezTo>
                <a:lnTo>
                  <a:pt x="3031067" y="3369733"/>
                </a:lnTo>
                <a:cubicBezTo>
                  <a:pt x="3028245" y="3361266"/>
                  <a:pt x="3027550" y="3351759"/>
                  <a:pt x="3022600" y="3344333"/>
                </a:cubicBezTo>
                <a:cubicBezTo>
                  <a:pt x="2995767" y="3304083"/>
                  <a:pt x="3008883" y="3328584"/>
                  <a:pt x="2988733" y="3268133"/>
                </a:cubicBezTo>
                <a:lnTo>
                  <a:pt x="2971800" y="3217333"/>
                </a:lnTo>
                <a:cubicBezTo>
                  <a:pt x="2968978" y="3208866"/>
                  <a:pt x="2965083" y="3200684"/>
                  <a:pt x="2963333" y="3191933"/>
                </a:cubicBezTo>
                <a:cubicBezTo>
                  <a:pt x="2960511" y="3177822"/>
                  <a:pt x="2958357" y="3163561"/>
                  <a:pt x="2954867" y="3149600"/>
                </a:cubicBezTo>
                <a:cubicBezTo>
                  <a:pt x="2952702" y="3140942"/>
                  <a:pt x="2948852" y="3132781"/>
                  <a:pt x="2946400" y="3124200"/>
                </a:cubicBezTo>
                <a:cubicBezTo>
                  <a:pt x="2943203" y="3113011"/>
                  <a:pt x="2941130" y="3101522"/>
                  <a:pt x="2937933" y="3090333"/>
                </a:cubicBezTo>
                <a:cubicBezTo>
                  <a:pt x="2935481" y="3081752"/>
                  <a:pt x="2931631" y="3073591"/>
                  <a:pt x="2929467" y="3064933"/>
                </a:cubicBezTo>
                <a:cubicBezTo>
                  <a:pt x="2918602" y="3021473"/>
                  <a:pt x="2907975" y="2931426"/>
                  <a:pt x="2904067" y="2904067"/>
                </a:cubicBezTo>
                <a:cubicBezTo>
                  <a:pt x="2901245" y="2884311"/>
                  <a:pt x="2900440" y="2864160"/>
                  <a:pt x="2895600" y="2844800"/>
                </a:cubicBezTo>
                <a:cubicBezTo>
                  <a:pt x="2885313" y="2803655"/>
                  <a:pt x="2885588" y="2808579"/>
                  <a:pt x="2878667" y="2760133"/>
                </a:cubicBezTo>
                <a:cubicBezTo>
                  <a:pt x="2875449" y="2737608"/>
                  <a:pt x="2872582" y="2715028"/>
                  <a:pt x="2870200" y="2692400"/>
                </a:cubicBezTo>
                <a:cubicBezTo>
                  <a:pt x="2858784" y="2583957"/>
                  <a:pt x="2872203" y="2630679"/>
                  <a:pt x="2853267" y="2573867"/>
                </a:cubicBezTo>
                <a:cubicBezTo>
                  <a:pt x="2850445" y="2537178"/>
                  <a:pt x="2847856" y="2500470"/>
                  <a:pt x="2844800" y="2463800"/>
                </a:cubicBezTo>
                <a:cubicBezTo>
                  <a:pt x="2842211" y="2432735"/>
                  <a:pt x="2836333" y="2401839"/>
                  <a:pt x="2836333" y="2370667"/>
                </a:cubicBezTo>
                <a:cubicBezTo>
                  <a:pt x="2836333" y="2308514"/>
                  <a:pt x="2838616" y="2246245"/>
                  <a:pt x="2844800" y="2184400"/>
                </a:cubicBezTo>
                <a:cubicBezTo>
                  <a:pt x="2850506" y="2127336"/>
                  <a:pt x="2854811" y="2127049"/>
                  <a:pt x="2878667" y="2091267"/>
                </a:cubicBezTo>
                <a:cubicBezTo>
                  <a:pt x="2902649" y="2019315"/>
                  <a:pt x="2869201" y="2107043"/>
                  <a:pt x="2904067" y="2048933"/>
                </a:cubicBezTo>
                <a:cubicBezTo>
                  <a:pt x="2908659" y="2041280"/>
                  <a:pt x="2907941" y="2031186"/>
                  <a:pt x="2912533" y="2023533"/>
                </a:cubicBezTo>
                <a:cubicBezTo>
                  <a:pt x="2916640" y="2016688"/>
                  <a:pt x="2924677" y="2012986"/>
                  <a:pt x="2929467" y="2006600"/>
                </a:cubicBezTo>
                <a:cubicBezTo>
                  <a:pt x="2941678" y="1990319"/>
                  <a:pt x="2956897" y="1975107"/>
                  <a:pt x="2963333" y="1955800"/>
                </a:cubicBezTo>
                <a:cubicBezTo>
                  <a:pt x="2966155" y="1947333"/>
                  <a:pt x="2966225" y="1937369"/>
                  <a:pt x="2971800" y="1930400"/>
                </a:cubicBezTo>
                <a:cubicBezTo>
                  <a:pt x="2978157" y="1922454"/>
                  <a:pt x="2988733" y="1919111"/>
                  <a:pt x="2997200" y="1913467"/>
                </a:cubicBezTo>
                <a:cubicBezTo>
                  <a:pt x="3018482" y="1849623"/>
                  <a:pt x="2989774" y="1928319"/>
                  <a:pt x="3022600" y="1862667"/>
                </a:cubicBezTo>
                <a:cubicBezTo>
                  <a:pt x="3026591" y="1854685"/>
                  <a:pt x="3026475" y="1844920"/>
                  <a:pt x="3031067" y="1837267"/>
                </a:cubicBezTo>
                <a:cubicBezTo>
                  <a:pt x="3035174" y="1830422"/>
                  <a:pt x="3043013" y="1826566"/>
                  <a:pt x="3048000" y="1820333"/>
                </a:cubicBezTo>
                <a:cubicBezTo>
                  <a:pt x="3054357" y="1812387"/>
                  <a:pt x="3058576" y="1802879"/>
                  <a:pt x="3064933" y="1794933"/>
                </a:cubicBezTo>
                <a:cubicBezTo>
                  <a:pt x="3069920" y="1788700"/>
                  <a:pt x="3077077" y="1784386"/>
                  <a:pt x="3081867" y="1778000"/>
                </a:cubicBezTo>
                <a:cubicBezTo>
                  <a:pt x="3085310" y="1773409"/>
                  <a:pt x="3115012" y="1720860"/>
                  <a:pt x="3132667" y="1710267"/>
                </a:cubicBezTo>
                <a:cubicBezTo>
                  <a:pt x="3140320" y="1705675"/>
                  <a:pt x="3150085" y="1705791"/>
                  <a:pt x="3158067" y="1701800"/>
                </a:cubicBezTo>
                <a:cubicBezTo>
                  <a:pt x="3167168" y="1697249"/>
                  <a:pt x="3175000" y="1690511"/>
                  <a:pt x="3183467" y="1684867"/>
                </a:cubicBezTo>
                <a:cubicBezTo>
                  <a:pt x="3186289" y="1676400"/>
                  <a:pt x="3187341" y="1667120"/>
                  <a:pt x="3191933" y="1659467"/>
                </a:cubicBezTo>
                <a:cubicBezTo>
                  <a:pt x="3201786" y="1643045"/>
                  <a:pt x="3220422" y="1637137"/>
                  <a:pt x="3234267" y="1625600"/>
                </a:cubicBezTo>
                <a:cubicBezTo>
                  <a:pt x="3243465" y="1617935"/>
                  <a:pt x="3249704" y="1606842"/>
                  <a:pt x="3259667" y="1600200"/>
                </a:cubicBezTo>
                <a:cubicBezTo>
                  <a:pt x="3336037" y="1549286"/>
                  <a:pt x="3230533" y="1641411"/>
                  <a:pt x="3310467" y="1574800"/>
                </a:cubicBezTo>
                <a:cubicBezTo>
                  <a:pt x="3319665" y="1567135"/>
                  <a:pt x="3328202" y="1558598"/>
                  <a:pt x="3335867" y="1549400"/>
                </a:cubicBezTo>
                <a:cubicBezTo>
                  <a:pt x="3342381" y="1541583"/>
                  <a:pt x="3344854" y="1530357"/>
                  <a:pt x="3352800" y="1524000"/>
                </a:cubicBezTo>
                <a:cubicBezTo>
                  <a:pt x="3359769" y="1518425"/>
                  <a:pt x="3370398" y="1519867"/>
                  <a:pt x="3378200" y="1515533"/>
                </a:cubicBezTo>
                <a:cubicBezTo>
                  <a:pt x="3395990" y="1505650"/>
                  <a:pt x="3414610" y="1496058"/>
                  <a:pt x="3429000" y="1481667"/>
                </a:cubicBezTo>
                <a:cubicBezTo>
                  <a:pt x="3434644" y="1476022"/>
                  <a:pt x="3439088" y="1468840"/>
                  <a:pt x="3445933" y="1464733"/>
                </a:cubicBezTo>
                <a:cubicBezTo>
                  <a:pt x="3453586" y="1460141"/>
                  <a:pt x="3462866" y="1459089"/>
                  <a:pt x="3471333" y="1456267"/>
                </a:cubicBezTo>
                <a:cubicBezTo>
                  <a:pt x="3476978" y="1450622"/>
                  <a:pt x="3481881" y="1444123"/>
                  <a:pt x="3488267" y="1439333"/>
                </a:cubicBezTo>
                <a:cubicBezTo>
                  <a:pt x="3504548" y="1427122"/>
                  <a:pt x="3524677" y="1419858"/>
                  <a:pt x="3539067" y="1405467"/>
                </a:cubicBezTo>
                <a:cubicBezTo>
                  <a:pt x="3587711" y="1356822"/>
                  <a:pt x="3562468" y="1369443"/>
                  <a:pt x="3606800" y="1354667"/>
                </a:cubicBezTo>
                <a:cubicBezTo>
                  <a:pt x="3649703" y="1311762"/>
                  <a:pt x="3594180" y="1362238"/>
                  <a:pt x="3649133" y="1329267"/>
                </a:cubicBezTo>
                <a:cubicBezTo>
                  <a:pt x="3707243" y="1294401"/>
                  <a:pt x="3619515" y="1327849"/>
                  <a:pt x="3691467" y="1303867"/>
                </a:cubicBezTo>
                <a:cubicBezTo>
                  <a:pt x="3699934" y="1298222"/>
                  <a:pt x="3707765" y="1291484"/>
                  <a:pt x="3716867" y="1286933"/>
                </a:cubicBezTo>
                <a:cubicBezTo>
                  <a:pt x="3724849" y="1282942"/>
                  <a:pt x="3734614" y="1283059"/>
                  <a:pt x="3742267" y="1278467"/>
                </a:cubicBezTo>
                <a:cubicBezTo>
                  <a:pt x="3749112" y="1274360"/>
                  <a:pt x="3752967" y="1266520"/>
                  <a:pt x="3759200" y="1261533"/>
                </a:cubicBezTo>
                <a:cubicBezTo>
                  <a:pt x="3782645" y="1242777"/>
                  <a:pt x="3783174" y="1245075"/>
                  <a:pt x="3810000" y="1236133"/>
                </a:cubicBezTo>
                <a:cubicBezTo>
                  <a:pt x="3828726" y="1217407"/>
                  <a:pt x="3837224" y="1205588"/>
                  <a:pt x="3860800" y="1193800"/>
                </a:cubicBezTo>
                <a:cubicBezTo>
                  <a:pt x="3868782" y="1189809"/>
                  <a:pt x="3877733" y="1188155"/>
                  <a:pt x="3886200" y="1185333"/>
                </a:cubicBezTo>
                <a:cubicBezTo>
                  <a:pt x="3889022" y="1176866"/>
                  <a:pt x="3888356" y="1166244"/>
                  <a:pt x="3894667" y="1159933"/>
                </a:cubicBezTo>
                <a:cubicBezTo>
                  <a:pt x="3900978" y="1153622"/>
                  <a:pt x="3912414" y="1156059"/>
                  <a:pt x="3920067" y="1151467"/>
                </a:cubicBezTo>
                <a:cubicBezTo>
                  <a:pt x="3926912" y="1147360"/>
                  <a:pt x="3930767" y="1139520"/>
                  <a:pt x="3937000" y="1134533"/>
                </a:cubicBezTo>
                <a:cubicBezTo>
                  <a:pt x="3944946" y="1128176"/>
                  <a:pt x="3953933" y="1123244"/>
                  <a:pt x="3962400" y="1117600"/>
                </a:cubicBezTo>
                <a:cubicBezTo>
                  <a:pt x="3976512" y="1075267"/>
                  <a:pt x="3962400" y="1095023"/>
                  <a:pt x="4021667" y="1075267"/>
                </a:cubicBezTo>
                <a:lnTo>
                  <a:pt x="4047067" y="1066800"/>
                </a:lnTo>
                <a:cubicBezTo>
                  <a:pt x="4052711" y="1058333"/>
                  <a:pt x="4055371" y="1046793"/>
                  <a:pt x="4064000" y="1041400"/>
                </a:cubicBezTo>
                <a:cubicBezTo>
                  <a:pt x="4079136" y="1031940"/>
                  <a:pt x="4114800" y="1024467"/>
                  <a:pt x="4114800" y="1024467"/>
                </a:cubicBezTo>
                <a:cubicBezTo>
                  <a:pt x="4126089" y="1013178"/>
                  <a:pt x="4133521" y="995649"/>
                  <a:pt x="4148667" y="990600"/>
                </a:cubicBezTo>
                <a:cubicBezTo>
                  <a:pt x="4183720" y="978915"/>
                  <a:pt x="4166641" y="987083"/>
                  <a:pt x="4199467" y="965200"/>
                </a:cubicBezTo>
                <a:cubicBezTo>
                  <a:pt x="4205111" y="956733"/>
                  <a:pt x="4207771" y="945193"/>
                  <a:pt x="4216400" y="939800"/>
                </a:cubicBezTo>
                <a:cubicBezTo>
                  <a:pt x="4231536" y="930340"/>
                  <a:pt x="4267200" y="922867"/>
                  <a:pt x="4267200" y="922867"/>
                </a:cubicBezTo>
                <a:cubicBezTo>
                  <a:pt x="4278489" y="911578"/>
                  <a:pt x="4292211" y="902284"/>
                  <a:pt x="4301067" y="889000"/>
                </a:cubicBezTo>
                <a:cubicBezTo>
                  <a:pt x="4306711" y="880533"/>
                  <a:pt x="4310805" y="870795"/>
                  <a:pt x="4318000" y="863600"/>
                </a:cubicBezTo>
                <a:cubicBezTo>
                  <a:pt x="4325195" y="856405"/>
                  <a:pt x="4334933" y="852311"/>
                  <a:pt x="4343400" y="846667"/>
                </a:cubicBezTo>
                <a:cubicBezTo>
                  <a:pt x="4334621" y="767662"/>
                  <a:pt x="4343400" y="790222"/>
                  <a:pt x="4343400" y="778933"/>
                </a:cubicBezTo>
                <a:close/>
              </a:path>
            </a:pathLst>
          </a:custGeom>
          <a:solidFill>
            <a:srgbClr val="98480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6200000">
            <a:off x="3390900" y="2247900"/>
            <a:ext cx="3352800" cy="2971800"/>
          </a:xfrm>
          <a:prstGeom prst="arc">
            <a:avLst>
              <a:gd name="adj1" fmla="val 10872618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324600" y="1896533"/>
            <a:ext cx="76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17158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optical depth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066800"/>
          </a:xfrm>
        </p:spPr>
        <p:txBody>
          <a:bodyPr/>
          <a:lstStyle/>
          <a:p>
            <a:r>
              <a:rPr lang="en-US" dirty="0" smtClean="0"/>
              <a:t>Analytic Solution (1D)</a:t>
            </a:r>
            <a:endParaRPr lang="en-US" dirty="0"/>
          </a:p>
        </p:txBody>
      </p:sp>
      <p:pic>
        <p:nvPicPr>
          <p:cNvPr id="4098" name="Picture 2" descr="D:\Desktop\HJ_wi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93780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6400800"/>
            <a:ext cx="2895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Murray-Clay, Chiang &amp; Murray 2009, </a:t>
            </a:r>
            <a:r>
              <a:rPr lang="en-US" sz="800" i="1" dirty="0" err="1" smtClean="0"/>
              <a:t>ApJ</a:t>
            </a:r>
            <a:r>
              <a:rPr lang="en-US" sz="800" dirty="0"/>
              <a:t> </a:t>
            </a:r>
            <a:r>
              <a:rPr lang="en-US" sz="800" dirty="0" smtClean="0"/>
              <a:t>693, 23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500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200400" y="1905000"/>
            <a:ext cx="3657600" cy="3581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1066800"/>
          </a:xfrm>
        </p:spPr>
        <p:txBody>
          <a:bodyPr/>
          <a:lstStyle/>
          <a:p>
            <a:r>
              <a:rPr lang="en-US" dirty="0" smtClean="0"/>
              <a:t>Simulation with </a:t>
            </a:r>
            <a:r>
              <a:rPr lang="en-US" dirty="0" err="1" smtClean="0"/>
              <a:t>AstroBEAR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0" y="2438400"/>
            <a:ext cx="24384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" y="28956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36576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4800" y="44958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679434" y="5791200"/>
                <a:ext cx="2645166" cy="45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𝑑𝑒𝑝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𝐹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434" y="5791200"/>
                <a:ext cx="2645166" cy="456985"/>
              </a:xfrm>
              <a:prstGeom prst="rect">
                <a:avLst/>
              </a:prstGeom>
              <a:blipFill rotWithShape="1"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304800" y="2590800"/>
            <a:ext cx="22860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4800" y="2590800"/>
            <a:ext cx="21336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810000" y="2438400"/>
            <a:ext cx="2438400" cy="2514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D:\Desktop\astrobear_logo_newBackgr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41" y="6262271"/>
            <a:ext cx="3904917" cy="5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1066800"/>
          </a:xfrm>
        </p:spPr>
        <p:txBody>
          <a:bodyPr/>
          <a:lstStyle/>
          <a:p>
            <a:r>
              <a:rPr lang="en-US" dirty="0" smtClean="0"/>
              <a:t>Simulation with </a:t>
            </a:r>
            <a:r>
              <a:rPr lang="en-US" dirty="0" err="1" smtClean="0"/>
              <a:t>AstroBEAR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26533" y="3164540"/>
                <a:ext cx="2145394" cy="950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3" y="3164540"/>
                <a:ext cx="2145394" cy="950260"/>
              </a:xfrm>
              <a:prstGeom prst="rect">
                <a:avLst/>
              </a:prstGeom>
              <a:blipFill rotWithShape="1">
                <a:blip r:embed="rId3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 descr="D:\Downloads\parkerwindcomp5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94" y="2133600"/>
            <a:ext cx="6312806" cy="314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64871" y="5525869"/>
                <a:ext cx="18687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71" y="5525869"/>
                <a:ext cx="1868717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8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/>
              <a:t>HD209458b: Lyman-</a:t>
            </a:r>
            <a:r>
              <a:rPr lang="el-GR" dirty="0"/>
              <a:t>α</a:t>
            </a:r>
            <a:r>
              <a:rPr lang="en-US" dirty="0"/>
              <a:t> Absorption</a:t>
            </a:r>
          </a:p>
        </p:txBody>
      </p:sp>
      <p:pic>
        <p:nvPicPr>
          <p:cNvPr id="6146" name="Picture 2" descr="D:\Downloads\figure1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4" b="-1584"/>
          <a:stretch/>
        </p:blipFill>
        <p:spPr bwMode="auto">
          <a:xfrm>
            <a:off x="2209800" y="1523999"/>
            <a:ext cx="4876800" cy="53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6646333"/>
            <a:ext cx="2514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Carroll-</a:t>
            </a:r>
            <a:r>
              <a:rPr lang="en-US" sz="800" dirty="0" err="1" smtClean="0"/>
              <a:t>Nellenback</a:t>
            </a:r>
            <a:r>
              <a:rPr lang="en-US" sz="800" dirty="0" smtClean="0"/>
              <a:t> et al. 2017, </a:t>
            </a:r>
            <a:r>
              <a:rPr lang="en-US" sz="800" i="1" dirty="0" smtClean="0"/>
              <a:t>MNRAS</a:t>
            </a:r>
            <a:r>
              <a:rPr lang="en-US" sz="800" dirty="0"/>
              <a:t> </a:t>
            </a:r>
            <a:r>
              <a:rPr lang="en-US" sz="800" dirty="0" smtClean="0"/>
              <a:t>466, 2458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631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Presence of Energetic Hydrogen</a:t>
            </a:r>
            <a:endParaRPr lang="en-US" dirty="0"/>
          </a:p>
        </p:txBody>
      </p:sp>
      <p:pic>
        <p:nvPicPr>
          <p:cNvPr id="2050" name="Picture 2" descr="D:\Desktop\hot_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43000"/>
            <a:ext cx="5181599" cy="5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6705600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Vidal-</a:t>
            </a:r>
            <a:r>
              <a:rPr lang="en-US" sz="800" dirty="0" err="1" smtClean="0"/>
              <a:t>Madjar</a:t>
            </a:r>
            <a:r>
              <a:rPr lang="en-US" sz="800" dirty="0" smtClean="0"/>
              <a:t> et al. 2003, </a:t>
            </a:r>
            <a:r>
              <a:rPr lang="en-US" sz="800" i="1" dirty="0" smtClean="0"/>
              <a:t>Nature</a:t>
            </a:r>
            <a:r>
              <a:rPr lang="en-US" sz="800" dirty="0"/>
              <a:t> </a:t>
            </a:r>
            <a:r>
              <a:rPr lang="en-US" sz="800" dirty="0" smtClean="0"/>
              <a:t>422, 143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4195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 smtClean="0"/>
              <a:t>HD209458b: Lyman-</a:t>
            </a:r>
            <a:r>
              <a:rPr lang="el-GR" dirty="0" smtClean="0"/>
              <a:t>α</a:t>
            </a:r>
            <a:r>
              <a:rPr lang="en-US" dirty="0" smtClean="0"/>
              <a:t> Absorption</a:t>
            </a:r>
            <a:endParaRPr lang="en-US" dirty="0"/>
          </a:p>
        </p:txBody>
      </p:sp>
      <p:pic>
        <p:nvPicPr>
          <p:cNvPr id="5122" name="Picture 2" descr="D:\Downloads\figure13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63000" cy="40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5194756"/>
            <a:ext cx="2438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Carroll-</a:t>
            </a:r>
            <a:r>
              <a:rPr lang="en-US" sz="800" dirty="0" err="1" smtClean="0"/>
              <a:t>Nellenback</a:t>
            </a:r>
            <a:r>
              <a:rPr lang="en-US" sz="800" dirty="0" smtClean="0"/>
              <a:t> et al. 2017, </a:t>
            </a:r>
            <a:r>
              <a:rPr lang="en-US" sz="800" i="1" dirty="0" smtClean="0"/>
              <a:t>MNRAS</a:t>
            </a:r>
            <a:r>
              <a:rPr lang="en-US" sz="800" dirty="0"/>
              <a:t> </a:t>
            </a:r>
            <a:r>
              <a:rPr lang="en-US" sz="800" dirty="0" smtClean="0"/>
              <a:t>466, 2458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703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 smtClean="0"/>
              <a:t>WASP-12b: Torus Formation</a:t>
            </a:r>
            <a:endParaRPr lang="en-US" dirty="0"/>
          </a:p>
        </p:txBody>
      </p:sp>
      <p:pic>
        <p:nvPicPr>
          <p:cNvPr id="7170" name="Picture 2" descr="X:\research\papers\Submitted\simulation_over_ti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95135"/>
            <a:ext cx="5029200" cy="551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6642556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Debrecht</a:t>
            </a:r>
            <a:r>
              <a:rPr lang="en-US" sz="800" dirty="0" smtClean="0"/>
              <a:t> et al. 2018, </a:t>
            </a:r>
            <a:r>
              <a:rPr lang="en-US" sz="800" i="1" dirty="0" smtClean="0"/>
              <a:t>MNRAS</a:t>
            </a:r>
            <a:r>
              <a:rPr lang="en-US" sz="800" dirty="0" smtClean="0"/>
              <a:t>, in review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322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/>
              <a:t>WASP-12b: Torus Formation</a:t>
            </a:r>
          </a:p>
        </p:txBody>
      </p:sp>
      <p:pic>
        <p:nvPicPr>
          <p:cNvPr id="8194" name="Picture 2" descr="X:\research\papers\Submitted\density_over_time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160253"/>
            <a:ext cx="7772399" cy="54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6642556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Debrecht</a:t>
            </a:r>
            <a:r>
              <a:rPr lang="en-US" sz="800" dirty="0" smtClean="0"/>
              <a:t> et al. 2018, </a:t>
            </a:r>
            <a:r>
              <a:rPr lang="en-US" sz="800" i="1" dirty="0" smtClean="0"/>
              <a:t>MNRAS</a:t>
            </a:r>
            <a:r>
              <a:rPr lang="en-US" sz="800" dirty="0" smtClean="0"/>
              <a:t>, in review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803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200400" y="1905000"/>
            <a:ext cx="3657600" cy="3581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/>
              <a:t>“Complete” Picture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0" y="2438400"/>
            <a:ext cx="24384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" y="28956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36576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4800" y="44958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679434" y="5867400"/>
                <a:ext cx="2645166" cy="45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𝑑𝑒𝑝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𝐹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434" y="5867400"/>
                <a:ext cx="2645166" cy="456985"/>
              </a:xfrm>
              <a:prstGeom prst="rect">
                <a:avLst/>
              </a:prstGeom>
              <a:blipFill rotWithShape="1">
                <a:blip r:embed="rId3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304800" y="2590800"/>
            <a:ext cx="22860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4800" y="2590800"/>
            <a:ext cx="21336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810000" y="2438400"/>
            <a:ext cx="2438400" cy="2514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dirty="0" err="1" smtClean="0"/>
              <a:t>Exoplanets</a:t>
            </a:r>
            <a:endParaRPr lang="en-US" dirty="0"/>
          </a:p>
        </p:txBody>
      </p:sp>
      <p:pic>
        <p:nvPicPr>
          <p:cNvPr id="1026" name="Picture 2" descr="D:\Desktop\HR_8799_Orbiting_Exoplanet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26063"/>
            <a:ext cx="3003958" cy="30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esktop\Primera_foto_planeta_extrasolar_E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3048000" cy="302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beta Pic.weblarg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30304"/>
            <a:ext cx="3352800" cy="30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6705600"/>
            <a:ext cx="3457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http://www.openexoplanetcatalogue.com/planet/beta%20Pic%20b/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2019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https://en.wikipedia.org/wiki/2M1207b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3962400"/>
            <a:ext cx="2190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https://en.wikipedia.org/wiki/HR_8799_e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018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/>
              <a:t>“Complete” Picture</a:t>
            </a:r>
            <a:endParaRPr lang="en-US" dirty="0"/>
          </a:p>
        </p:txBody>
      </p:sp>
      <p:pic>
        <p:nvPicPr>
          <p:cNvPr id="9218" name="Picture 2" descr="X:\research\planet_profiles_analytic_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68" y="3962400"/>
            <a:ext cx="4305836" cy="26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X:\research\planet_profiles_analytic_rh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67" y="1143000"/>
            <a:ext cx="412972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57200" y="3163270"/>
                <a:ext cx="4028296" cy="799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𝐿𝑦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118348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𝑟𝑒𝑐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𝐻𝐼𝐼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.11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163270"/>
                <a:ext cx="4028296" cy="7991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5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esktop\Run2_rot_top_fu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0695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Some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Some Results</a:t>
            </a:r>
            <a:endParaRPr lang="en-US" dirty="0"/>
          </a:p>
        </p:txBody>
      </p:sp>
      <p:pic>
        <p:nvPicPr>
          <p:cNvPr id="12290" name="Picture 2" descr="D:\Desktop\Run1_top_fu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588"/>
            <a:ext cx="9068733" cy="56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Some Results</a:t>
            </a:r>
            <a:endParaRPr lang="en-US" dirty="0"/>
          </a:p>
        </p:txBody>
      </p:sp>
      <p:pic>
        <p:nvPicPr>
          <p:cNvPr id="13314" name="Picture 2" descr="X:\research\Run1_mass_lo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850900"/>
            <a:ext cx="9033933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Hot </a:t>
            </a:r>
            <a:r>
              <a:rPr lang="en-US" dirty="0" err="1" smtClean="0"/>
              <a:t>Jupiters</a:t>
            </a:r>
            <a:r>
              <a:rPr lang="en-US" dirty="0" smtClean="0"/>
              <a:t> have been observed with extended atmospheres and absorption features that cannot be explained by Roche lobe overflow</a:t>
            </a:r>
          </a:p>
          <a:p>
            <a:r>
              <a:rPr lang="en-US" dirty="0" smtClean="0"/>
              <a:t>Possible to launch wind from atmosphere with EUV flux, but just the wind does not reproduce observations in Lyman-</a:t>
            </a:r>
            <a:r>
              <a:rPr lang="el-GR" dirty="0" smtClean="0"/>
              <a:t>α</a:t>
            </a:r>
            <a:r>
              <a:rPr lang="en-US" dirty="0"/>
              <a:t> </a:t>
            </a:r>
            <a:r>
              <a:rPr lang="en-US" dirty="0" smtClean="0"/>
              <a:t>wavelengths</a:t>
            </a:r>
          </a:p>
          <a:p>
            <a:r>
              <a:rPr lang="en-US" dirty="0" smtClean="0"/>
              <a:t>It is possible to reproduce some absorption features in this way, however</a:t>
            </a:r>
          </a:p>
          <a:p>
            <a:r>
              <a:rPr lang="en-US" dirty="0" smtClean="0"/>
              <a:t>Now simulating launching of the wind by heating in addition to previously-included stellar interactions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Planetary Types</a:t>
            </a:r>
            <a:endParaRPr lang="en-US" dirty="0"/>
          </a:p>
        </p:txBody>
      </p:sp>
      <p:pic>
        <p:nvPicPr>
          <p:cNvPr id="2050" name="Picture 2" descr="D:\Desktop\knownexoplanets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33500"/>
            <a:ext cx="6858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2300" y="6413956"/>
            <a:ext cx="2933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https://www.nasa.gov/content/sizes-of-known-exoplanets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029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Transit Observations of Hot </a:t>
            </a:r>
            <a:r>
              <a:rPr lang="en-US" dirty="0" err="1" smtClean="0"/>
              <a:t>Jupiters</a:t>
            </a:r>
            <a:endParaRPr lang="en-US" dirty="0"/>
          </a:p>
        </p:txBody>
      </p:sp>
      <p:pic>
        <p:nvPicPr>
          <p:cNvPr id="1026" name="Picture 2" descr="D:\Desktop\HJ_atmospher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3299" r="1436" b="940"/>
          <a:stretch/>
        </p:blipFill>
        <p:spPr bwMode="auto">
          <a:xfrm>
            <a:off x="640080" y="1097280"/>
            <a:ext cx="768096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54102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Optical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56388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UV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705600"/>
            <a:ext cx="2514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Ballester</a:t>
            </a:r>
            <a:r>
              <a:rPr lang="en-US" sz="800" dirty="0" smtClean="0"/>
              <a:t>, Sing &amp; Herbert 2007, </a:t>
            </a:r>
            <a:r>
              <a:rPr lang="en-US" sz="800" i="1" dirty="0" smtClean="0"/>
              <a:t>Nature</a:t>
            </a:r>
            <a:r>
              <a:rPr lang="en-US" sz="800" dirty="0"/>
              <a:t> </a:t>
            </a:r>
            <a:r>
              <a:rPr lang="en-US" sz="800" dirty="0" smtClean="0"/>
              <a:t>445, 511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729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200400" y="1905000"/>
            <a:ext cx="3657600" cy="3581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066800"/>
          </a:xfrm>
        </p:spPr>
        <p:txBody>
          <a:bodyPr/>
          <a:lstStyle/>
          <a:p>
            <a:r>
              <a:rPr lang="en-US" dirty="0" smtClean="0"/>
              <a:t>Atmospheric Blow-Off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0" y="2438400"/>
            <a:ext cx="24384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" y="28956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36576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4800" y="4495800"/>
            <a:ext cx="2286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679434" y="5867400"/>
                <a:ext cx="2645166" cy="45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𝑑𝑒𝑝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𝐹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434" y="5867400"/>
                <a:ext cx="2645166" cy="456985"/>
              </a:xfrm>
              <a:prstGeom prst="rect">
                <a:avLst/>
              </a:prstGeom>
              <a:blipFill rotWithShape="1">
                <a:blip r:embed="rId3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73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200400" y="1905000"/>
            <a:ext cx="3657600" cy="3581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066800"/>
          </a:xfrm>
        </p:spPr>
        <p:txBody>
          <a:bodyPr/>
          <a:lstStyle/>
          <a:p>
            <a:r>
              <a:rPr lang="en-US" dirty="0" smtClean="0"/>
              <a:t>Atmospheric Blow-Off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10000" y="2438400"/>
            <a:ext cx="24384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60400" y="1117600"/>
            <a:ext cx="4343400" cy="5105400"/>
          </a:xfrm>
          <a:custGeom>
            <a:avLst/>
            <a:gdLst>
              <a:gd name="connsiteX0" fmla="*/ 4343400 w 4343400"/>
              <a:gd name="connsiteY0" fmla="*/ 778933 h 5105400"/>
              <a:gd name="connsiteX1" fmla="*/ 4343400 w 4343400"/>
              <a:gd name="connsiteY1" fmla="*/ 778933 h 5105400"/>
              <a:gd name="connsiteX2" fmla="*/ 4292600 w 4343400"/>
              <a:gd name="connsiteY2" fmla="*/ 719667 h 5105400"/>
              <a:gd name="connsiteX3" fmla="*/ 4284133 w 4343400"/>
              <a:gd name="connsiteY3" fmla="*/ 694267 h 5105400"/>
              <a:gd name="connsiteX4" fmla="*/ 4241800 w 4343400"/>
              <a:gd name="connsiteY4" fmla="*/ 660400 h 5105400"/>
              <a:gd name="connsiteX5" fmla="*/ 4224867 w 4343400"/>
              <a:gd name="connsiteY5" fmla="*/ 635000 h 5105400"/>
              <a:gd name="connsiteX6" fmla="*/ 4165600 w 4343400"/>
              <a:gd name="connsiteY6" fmla="*/ 584200 h 5105400"/>
              <a:gd name="connsiteX7" fmla="*/ 4148667 w 4343400"/>
              <a:gd name="connsiteY7" fmla="*/ 558800 h 5105400"/>
              <a:gd name="connsiteX8" fmla="*/ 4123267 w 4343400"/>
              <a:gd name="connsiteY8" fmla="*/ 541867 h 5105400"/>
              <a:gd name="connsiteX9" fmla="*/ 4106333 w 4343400"/>
              <a:gd name="connsiteY9" fmla="*/ 524933 h 5105400"/>
              <a:gd name="connsiteX10" fmla="*/ 4080933 w 4343400"/>
              <a:gd name="connsiteY10" fmla="*/ 508000 h 5105400"/>
              <a:gd name="connsiteX11" fmla="*/ 4055533 w 4343400"/>
              <a:gd name="connsiteY11" fmla="*/ 482600 h 5105400"/>
              <a:gd name="connsiteX12" fmla="*/ 4030133 w 4343400"/>
              <a:gd name="connsiteY12" fmla="*/ 465667 h 5105400"/>
              <a:gd name="connsiteX13" fmla="*/ 3987800 w 4343400"/>
              <a:gd name="connsiteY13" fmla="*/ 431800 h 5105400"/>
              <a:gd name="connsiteX14" fmla="*/ 3962400 w 4343400"/>
              <a:gd name="connsiteY14" fmla="*/ 423333 h 5105400"/>
              <a:gd name="connsiteX15" fmla="*/ 3911600 w 4343400"/>
              <a:gd name="connsiteY15" fmla="*/ 389467 h 5105400"/>
              <a:gd name="connsiteX16" fmla="*/ 3886200 w 4343400"/>
              <a:gd name="connsiteY16" fmla="*/ 372533 h 5105400"/>
              <a:gd name="connsiteX17" fmla="*/ 3860800 w 4343400"/>
              <a:gd name="connsiteY17" fmla="*/ 364067 h 5105400"/>
              <a:gd name="connsiteX18" fmla="*/ 3801533 w 4343400"/>
              <a:gd name="connsiteY18" fmla="*/ 313267 h 5105400"/>
              <a:gd name="connsiteX19" fmla="*/ 3776133 w 4343400"/>
              <a:gd name="connsiteY19" fmla="*/ 304800 h 5105400"/>
              <a:gd name="connsiteX20" fmla="*/ 3725333 w 4343400"/>
              <a:gd name="connsiteY20" fmla="*/ 270933 h 5105400"/>
              <a:gd name="connsiteX21" fmla="*/ 3674533 w 4343400"/>
              <a:gd name="connsiteY21" fmla="*/ 254000 h 5105400"/>
              <a:gd name="connsiteX22" fmla="*/ 3649133 w 4343400"/>
              <a:gd name="connsiteY22" fmla="*/ 245533 h 5105400"/>
              <a:gd name="connsiteX23" fmla="*/ 3623733 w 4343400"/>
              <a:gd name="connsiteY23" fmla="*/ 228600 h 5105400"/>
              <a:gd name="connsiteX24" fmla="*/ 3572933 w 4343400"/>
              <a:gd name="connsiteY24" fmla="*/ 211667 h 5105400"/>
              <a:gd name="connsiteX25" fmla="*/ 3547533 w 4343400"/>
              <a:gd name="connsiteY25" fmla="*/ 203200 h 5105400"/>
              <a:gd name="connsiteX26" fmla="*/ 3496733 w 4343400"/>
              <a:gd name="connsiteY26" fmla="*/ 186267 h 5105400"/>
              <a:gd name="connsiteX27" fmla="*/ 3471333 w 4343400"/>
              <a:gd name="connsiteY27" fmla="*/ 177800 h 5105400"/>
              <a:gd name="connsiteX28" fmla="*/ 3445933 w 4343400"/>
              <a:gd name="connsiteY28" fmla="*/ 160867 h 5105400"/>
              <a:gd name="connsiteX29" fmla="*/ 3395133 w 4343400"/>
              <a:gd name="connsiteY29" fmla="*/ 143933 h 5105400"/>
              <a:gd name="connsiteX30" fmla="*/ 3369733 w 4343400"/>
              <a:gd name="connsiteY30" fmla="*/ 135467 h 5105400"/>
              <a:gd name="connsiteX31" fmla="*/ 3352800 w 4343400"/>
              <a:gd name="connsiteY31" fmla="*/ 118533 h 5105400"/>
              <a:gd name="connsiteX32" fmla="*/ 3268133 w 4343400"/>
              <a:gd name="connsiteY32" fmla="*/ 93133 h 5105400"/>
              <a:gd name="connsiteX33" fmla="*/ 3217333 w 4343400"/>
              <a:gd name="connsiteY33" fmla="*/ 67733 h 5105400"/>
              <a:gd name="connsiteX34" fmla="*/ 3191933 w 4343400"/>
              <a:gd name="connsiteY34" fmla="*/ 50800 h 5105400"/>
              <a:gd name="connsiteX35" fmla="*/ 3124200 w 4343400"/>
              <a:gd name="connsiteY35" fmla="*/ 33867 h 5105400"/>
              <a:gd name="connsiteX36" fmla="*/ 3098800 w 4343400"/>
              <a:gd name="connsiteY36" fmla="*/ 25400 h 5105400"/>
              <a:gd name="connsiteX37" fmla="*/ 2980267 w 4343400"/>
              <a:gd name="connsiteY37" fmla="*/ 16933 h 5105400"/>
              <a:gd name="connsiteX38" fmla="*/ 2734733 w 4343400"/>
              <a:gd name="connsiteY38" fmla="*/ 8467 h 5105400"/>
              <a:gd name="connsiteX39" fmla="*/ 2523067 w 4343400"/>
              <a:gd name="connsiteY39" fmla="*/ 0 h 5105400"/>
              <a:gd name="connsiteX40" fmla="*/ 2175933 w 4343400"/>
              <a:gd name="connsiteY40" fmla="*/ 8467 h 5105400"/>
              <a:gd name="connsiteX41" fmla="*/ 2040467 w 4343400"/>
              <a:gd name="connsiteY41" fmla="*/ 25400 h 5105400"/>
              <a:gd name="connsiteX42" fmla="*/ 2006600 w 4343400"/>
              <a:gd name="connsiteY42" fmla="*/ 33867 h 5105400"/>
              <a:gd name="connsiteX43" fmla="*/ 1921933 w 4343400"/>
              <a:gd name="connsiteY43" fmla="*/ 42333 h 5105400"/>
              <a:gd name="connsiteX44" fmla="*/ 1820333 w 4343400"/>
              <a:gd name="connsiteY44" fmla="*/ 59267 h 5105400"/>
              <a:gd name="connsiteX45" fmla="*/ 1761067 w 4343400"/>
              <a:gd name="connsiteY45" fmla="*/ 67733 h 5105400"/>
              <a:gd name="connsiteX46" fmla="*/ 1625600 w 4343400"/>
              <a:gd name="connsiteY46" fmla="*/ 84667 h 5105400"/>
              <a:gd name="connsiteX47" fmla="*/ 1591733 w 4343400"/>
              <a:gd name="connsiteY47" fmla="*/ 93133 h 5105400"/>
              <a:gd name="connsiteX48" fmla="*/ 1524000 w 4343400"/>
              <a:gd name="connsiteY48" fmla="*/ 101600 h 5105400"/>
              <a:gd name="connsiteX49" fmla="*/ 1464733 w 4343400"/>
              <a:gd name="connsiteY49" fmla="*/ 110067 h 5105400"/>
              <a:gd name="connsiteX50" fmla="*/ 1422400 w 4343400"/>
              <a:gd name="connsiteY50" fmla="*/ 118533 h 5105400"/>
              <a:gd name="connsiteX51" fmla="*/ 1236133 w 4343400"/>
              <a:gd name="connsiteY51" fmla="*/ 143933 h 5105400"/>
              <a:gd name="connsiteX52" fmla="*/ 1210733 w 4343400"/>
              <a:gd name="connsiteY52" fmla="*/ 152400 h 5105400"/>
              <a:gd name="connsiteX53" fmla="*/ 1126067 w 4343400"/>
              <a:gd name="connsiteY53" fmla="*/ 169333 h 5105400"/>
              <a:gd name="connsiteX54" fmla="*/ 1075267 w 4343400"/>
              <a:gd name="connsiteY54" fmla="*/ 186267 h 5105400"/>
              <a:gd name="connsiteX55" fmla="*/ 1049867 w 4343400"/>
              <a:gd name="connsiteY55" fmla="*/ 194733 h 5105400"/>
              <a:gd name="connsiteX56" fmla="*/ 1007533 w 4343400"/>
              <a:gd name="connsiteY56" fmla="*/ 220133 h 5105400"/>
              <a:gd name="connsiteX57" fmla="*/ 990600 w 4343400"/>
              <a:gd name="connsiteY57" fmla="*/ 237067 h 5105400"/>
              <a:gd name="connsiteX58" fmla="*/ 939800 w 4343400"/>
              <a:gd name="connsiteY58" fmla="*/ 270933 h 5105400"/>
              <a:gd name="connsiteX59" fmla="*/ 914400 w 4343400"/>
              <a:gd name="connsiteY59" fmla="*/ 287867 h 5105400"/>
              <a:gd name="connsiteX60" fmla="*/ 889000 w 4343400"/>
              <a:gd name="connsiteY60" fmla="*/ 304800 h 5105400"/>
              <a:gd name="connsiteX61" fmla="*/ 872067 w 4343400"/>
              <a:gd name="connsiteY61" fmla="*/ 330200 h 5105400"/>
              <a:gd name="connsiteX62" fmla="*/ 838200 w 4343400"/>
              <a:gd name="connsiteY62" fmla="*/ 364067 h 5105400"/>
              <a:gd name="connsiteX63" fmla="*/ 821267 w 4343400"/>
              <a:gd name="connsiteY63" fmla="*/ 389467 h 5105400"/>
              <a:gd name="connsiteX64" fmla="*/ 804333 w 4343400"/>
              <a:gd name="connsiteY64" fmla="*/ 406400 h 5105400"/>
              <a:gd name="connsiteX65" fmla="*/ 770467 w 4343400"/>
              <a:gd name="connsiteY65" fmla="*/ 457200 h 5105400"/>
              <a:gd name="connsiteX66" fmla="*/ 736600 w 4343400"/>
              <a:gd name="connsiteY66" fmla="*/ 491067 h 5105400"/>
              <a:gd name="connsiteX67" fmla="*/ 711200 w 4343400"/>
              <a:gd name="connsiteY67" fmla="*/ 541867 h 5105400"/>
              <a:gd name="connsiteX68" fmla="*/ 702733 w 4343400"/>
              <a:gd name="connsiteY68" fmla="*/ 567267 h 5105400"/>
              <a:gd name="connsiteX69" fmla="*/ 651933 w 4343400"/>
              <a:gd name="connsiteY69" fmla="*/ 635000 h 5105400"/>
              <a:gd name="connsiteX70" fmla="*/ 643467 w 4343400"/>
              <a:gd name="connsiteY70" fmla="*/ 660400 h 5105400"/>
              <a:gd name="connsiteX71" fmla="*/ 609600 w 4343400"/>
              <a:gd name="connsiteY71" fmla="*/ 694267 h 5105400"/>
              <a:gd name="connsiteX72" fmla="*/ 601133 w 4343400"/>
              <a:gd name="connsiteY72" fmla="*/ 719667 h 5105400"/>
              <a:gd name="connsiteX73" fmla="*/ 550333 w 4343400"/>
              <a:gd name="connsiteY73" fmla="*/ 795867 h 5105400"/>
              <a:gd name="connsiteX74" fmla="*/ 533400 w 4343400"/>
              <a:gd name="connsiteY74" fmla="*/ 821267 h 5105400"/>
              <a:gd name="connsiteX75" fmla="*/ 524933 w 4343400"/>
              <a:gd name="connsiteY75" fmla="*/ 846667 h 5105400"/>
              <a:gd name="connsiteX76" fmla="*/ 474133 w 4343400"/>
              <a:gd name="connsiteY76" fmla="*/ 914400 h 5105400"/>
              <a:gd name="connsiteX77" fmla="*/ 457200 w 4343400"/>
              <a:gd name="connsiteY77" fmla="*/ 965200 h 5105400"/>
              <a:gd name="connsiteX78" fmla="*/ 448733 w 4343400"/>
              <a:gd name="connsiteY78" fmla="*/ 990600 h 5105400"/>
              <a:gd name="connsiteX79" fmla="*/ 414867 w 4343400"/>
              <a:gd name="connsiteY79" fmla="*/ 1041400 h 5105400"/>
              <a:gd name="connsiteX80" fmla="*/ 389467 w 4343400"/>
              <a:gd name="connsiteY80" fmla="*/ 1117600 h 5105400"/>
              <a:gd name="connsiteX81" fmla="*/ 381000 w 4343400"/>
              <a:gd name="connsiteY81" fmla="*/ 1143000 h 5105400"/>
              <a:gd name="connsiteX82" fmla="*/ 364067 w 4343400"/>
              <a:gd name="connsiteY82" fmla="*/ 1219200 h 5105400"/>
              <a:gd name="connsiteX83" fmla="*/ 347133 w 4343400"/>
              <a:gd name="connsiteY83" fmla="*/ 1270000 h 5105400"/>
              <a:gd name="connsiteX84" fmla="*/ 330200 w 4343400"/>
              <a:gd name="connsiteY84" fmla="*/ 1354667 h 5105400"/>
              <a:gd name="connsiteX85" fmla="*/ 313267 w 4343400"/>
              <a:gd name="connsiteY85" fmla="*/ 1405467 h 5105400"/>
              <a:gd name="connsiteX86" fmla="*/ 304800 w 4343400"/>
              <a:gd name="connsiteY86" fmla="*/ 1430867 h 5105400"/>
              <a:gd name="connsiteX87" fmla="*/ 287867 w 4343400"/>
              <a:gd name="connsiteY87" fmla="*/ 1498600 h 5105400"/>
              <a:gd name="connsiteX88" fmla="*/ 262467 w 4343400"/>
              <a:gd name="connsiteY88" fmla="*/ 1574800 h 5105400"/>
              <a:gd name="connsiteX89" fmla="*/ 254000 w 4343400"/>
              <a:gd name="connsiteY89" fmla="*/ 1600200 h 5105400"/>
              <a:gd name="connsiteX90" fmla="*/ 245533 w 4343400"/>
              <a:gd name="connsiteY90" fmla="*/ 1634067 h 5105400"/>
              <a:gd name="connsiteX91" fmla="*/ 228600 w 4343400"/>
              <a:gd name="connsiteY91" fmla="*/ 1684867 h 5105400"/>
              <a:gd name="connsiteX92" fmla="*/ 211667 w 4343400"/>
              <a:gd name="connsiteY92" fmla="*/ 1761067 h 5105400"/>
              <a:gd name="connsiteX93" fmla="*/ 203200 w 4343400"/>
              <a:gd name="connsiteY93" fmla="*/ 1786467 h 5105400"/>
              <a:gd name="connsiteX94" fmla="*/ 194733 w 4343400"/>
              <a:gd name="connsiteY94" fmla="*/ 1845733 h 5105400"/>
              <a:gd name="connsiteX95" fmla="*/ 186267 w 4343400"/>
              <a:gd name="connsiteY95" fmla="*/ 1888067 h 5105400"/>
              <a:gd name="connsiteX96" fmla="*/ 169333 w 4343400"/>
              <a:gd name="connsiteY96" fmla="*/ 2015067 h 5105400"/>
              <a:gd name="connsiteX97" fmla="*/ 152400 w 4343400"/>
              <a:gd name="connsiteY97" fmla="*/ 2260600 h 5105400"/>
              <a:gd name="connsiteX98" fmla="*/ 143933 w 4343400"/>
              <a:gd name="connsiteY98" fmla="*/ 2853267 h 5105400"/>
              <a:gd name="connsiteX99" fmla="*/ 127000 w 4343400"/>
              <a:gd name="connsiteY99" fmla="*/ 2937933 h 5105400"/>
              <a:gd name="connsiteX100" fmla="*/ 118533 w 4343400"/>
              <a:gd name="connsiteY100" fmla="*/ 2988733 h 5105400"/>
              <a:gd name="connsiteX101" fmla="*/ 101600 w 4343400"/>
              <a:gd name="connsiteY101" fmla="*/ 3048000 h 5105400"/>
              <a:gd name="connsiteX102" fmla="*/ 93133 w 4343400"/>
              <a:gd name="connsiteY102" fmla="*/ 3081867 h 5105400"/>
              <a:gd name="connsiteX103" fmla="*/ 67733 w 4343400"/>
              <a:gd name="connsiteY103" fmla="*/ 3191933 h 5105400"/>
              <a:gd name="connsiteX104" fmla="*/ 50800 w 4343400"/>
              <a:gd name="connsiteY104" fmla="*/ 3259667 h 5105400"/>
              <a:gd name="connsiteX105" fmla="*/ 33867 w 4343400"/>
              <a:gd name="connsiteY105" fmla="*/ 3310467 h 5105400"/>
              <a:gd name="connsiteX106" fmla="*/ 16933 w 4343400"/>
              <a:gd name="connsiteY106" fmla="*/ 3378200 h 5105400"/>
              <a:gd name="connsiteX107" fmla="*/ 0 w 4343400"/>
              <a:gd name="connsiteY107" fmla="*/ 3445933 h 5105400"/>
              <a:gd name="connsiteX108" fmla="*/ 8467 w 4343400"/>
              <a:gd name="connsiteY108" fmla="*/ 3640667 h 5105400"/>
              <a:gd name="connsiteX109" fmla="*/ 16933 w 4343400"/>
              <a:gd name="connsiteY109" fmla="*/ 3691467 h 5105400"/>
              <a:gd name="connsiteX110" fmla="*/ 33867 w 4343400"/>
              <a:gd name="connsiteY110" fmla="*/ 3742267 h 5105400"/>
              <a:gd name="connsiteX111" fmla="*/ 42333 w 4343400"/>
              <a:gd name="connsiteY111" fmla="*/ 3767667 h 5105400"/>
              <a:gd name="connsiteX112" fmla="*/ 50800 w 4343400"/>
              <a:gd name="connsiteY112" fmla="*/ 3793067 h 5105400"/>
              <a:gd name="connsiteX113" fmla="*/ 59267 w 4343400"/>
              <a:gd name="connsiteY113" fmla="*/ 3818467 h 5105400"/>
              <a:gd name="connsiteX114" fmla="*/ 76200 w 4343400"/>
              <a:gd name="connsiteY114" fmla="*/ 3843867 h 5105400"/>
              <a:gd name="connsiteX115" fmla="*/ 93133 w 4343400"/>
              <a:gd name="connsiteY115" fmla="*/ 3894667 h 5105400"/>
              <a:gd name="connsiteX116" fmla="*/ 101600 w 4343400"/>
              <a:gd name="connsiteY116" fmla="*/ 3920067 h 5105400"/>
              <a:gd name="connsiteX117" fmla="*/ 127000 w 4343400"/>
              <a:gd name="connsiteY117" fmla="*/ 3970867 h 5105400"/>
              <a:gd name="connsiteX118" fmla="*/ 143933 w 4343400"/>
              <a:gd name="connsiteY118" fmla="*/ 3996267 h 5105400"/>
              <a:gd name="connsiteX119" fmla="*/ 152400 w 4343400"/>
              <a:gd name="connsiteY119" fmla="*/ 4021667 h 5105400"/>
              <a:gd name="connsiteX120" fmla="*/ 177800 w 4343400"/>
              <a:gd name="connsiteY120" fmla="*/ 4047067 h 5105400"/>
              <a:gd name="connsiteX121" fmla="*/ 194733 w 4343400"/>
              <a:gd name="connsiteY121" fmla="*/ 4097867 h 5105400"/>
              <a:gd name="connsiteX122" fmla="*/ 228600 w 4343400"/>
              <a:gd name="connsiteY122" fmla="*/ 4140200 h 5105400"/>
              <a:gd name="connsiteX123" fmla="*/ 254000 w 4343400"/>
              <a:gd name="connsiteY123" fmla="*/ 4165600 h 5105400"/>
              <a:gd name="connsiteX124" fmla="*/ 279400 w 4343400"/>
              <a:gd name="connsiteY124" fmla="*/ 4216400 h 5105400"/>
              <a:gd name="connsiteX125" fmla="*/ 287867 w 4343400"/>
              <a:gd name="connsiteY125" fmla="*/ 4241800 h 5105400"/>
              <a:gd name="connsiteX126" fmla="*/ 313267 w 4343400"/>
              <a:gd name="connsiteY126" fmla="*/ 4258733 h 5105400"/>
              <a:gd name="connsiteX127" fmla="*/ 364067 w 4343400"/>
              <a:gd name="connsiteY127" fmla="*/ 4326467 h 5105400"/>
              <a:gd name="connsiteX128" fmla="*/ 397933 w 4343400"/>
              <a:gd name="connsiteY128" fmla="*/ 4377267 h 5105400"/>
              <a:gd name="connsiteX129" fmla="*/ 440267 w 4343400"/>
              <a:gd name="connsiteY129" fmla="*/ 4419600 h 5105400"/>
              <a:gd name="connsiteX130" fmla="*/ 482600 w 4343400"/>
              <a:gd name="connsiteY130" fmla="*/ 4453467 h 5105400"/>
              <a:gd name="connsiteX131" fmla="*/ 499533 w 4343400"/>
              <a:gd name="connsiteY131" fmla="*/ 4478867 h 5105400"/>
              <a:gd name="connsiteX132" fmla="*/ 541867 w 4343400"/>
              <a:gd name="connsiteY132" fmla="*/ 4512733 h 5105400"/>
              <a:gd name="connsiteX133" fmla="*/ 558800 w 4343400"/>
              <a:gd name="connsiteY133" fmla="*/ 4529667 h 5105400"/>
              <a:gd name="connsiteX134" fmla="*/ 609600 w 4343400"/>
              <a:gd name="connsiteY134" fmla="*/ 4563533 h 5105400"/>
              <a:gd name="connsiteX135" fmla="*/ 626533 w 4343400"/>
              <a:gd name="connsiteY135" fmla="*/ 4588933 h 5105400"/>
              <a:gd name="connsiteX136" fmla="*/ 651933 w 4343400"/>
              <a:gd name="connsiteY136" fmla="*/ 4605867 h 5105400"/>
              <a:gd name="connsiteX137" fmla="*/ 668867 w 4343400"/>
              <a:gd name="connsiteY137" fmla="*/ 4622800 h 5105400"/>
              <a:gd name="connsiteX138" fmla="*/ 694267 w 4343400"/>
              <a:gd name="connsiteY138" fmla="*/ 4639733 h 5105400"/>
              <a:gd name="connsiteX139" fmla="*/ 711200 w 4343400"/>
              <a:gd name="connsiteY139" fmla="*/ 4656667 h 5105400"/>
              <a:gd name="connsiteX140" fmla="*/ 762000 w 4343400"/>
              <a:gd name="connsiteY140" fmla="*/ 4690533 h 5105400"/>
              <a:gd name="connsiteX141" fmla="*/ 778933 w 4343400"/>
              <a:gd name="connsiteY141" fmla="*/ 4707467 h 5105400"/>
              <a:gd name="connsiteX142" fmla="*/ 829733 w 4343400"/>
              <a:gd name="connsiteY142" fmla="*/ 4724400 h 5105400"/>
              <a:gd name="connsiteX143" fmla="*/ 872067 w 4343400"/>
              <a:gd name="connsiteY143" fmla="*/ 4749800 h 5105400"/>
              <a:gd name="connsiteX144" fmla="*/ 897467 w 4343400"/>
              <a:gd name="connsiteY144" fmla="*/ 4775200 h 5105400"/>
              <a:gd name="connsiteX145" fmla="*/ 931333 w 4343400"/>
              <a:gd name="connsiteY145" fmla="*/ 4783667 h 5105400"/>
              <a:gd name="connsiteX146" fmla="*/ 982133 w 4343400"/>
              <a:gd name="connsiteY146" fmla="*/ 4800600 h 5105400"/>
              <a:gd name="connsiteX147" fmla="*/ 1032933 w 4343400"/>
              <a:gd name="connsiteY147" fmla="*/ 4817533 h 5105400"/>
              <a:gd name="connsiteX148" fmla="*/ 1100667 w 4343400"/>
              <a:gd name="connsiteY148" fmla="*/ 4834467 h 5105400"/>
              <a:gd name="connsiteX149" fmla="*/ 1202267 w 4343400"/>
              <a:gd name="connsiteY149" fmla="*/ 4851400 h 5105400"/>
              <a:gd name="connsiteX150" fmla="*/ 1320800 w 4343400"/>
              <a:gd name="connsiteY150" fmla="*/ 4868333 h 5105400"/>
              <a:gd name="connsiteX151" fmla="*/ 1413933 w 4343400"/>
              <a:gd name="connsiteY151" fmla="*/ 4885267 h 5105400"/>
              <a:gd name="connsiteX152" fmla="*/ 1447800 w 4343400"/>
              <a:gd name="connsiteY152" fmla="*/ 4893733 h 5105400"/>
              <a:gd name="connsiteX153" fmla="*/ 1490133 w 4343400"/>
              <a:gd name="connsiteY153" fmla="*/ 4902200 h 5105400"/>
              <a:gd name="connsiteX154" fmla="*/ 1617133 w 4343400"/>
              <a:gd name="connsiteY154" fmla="*/ 4919133 h 5105400"/>
              <a:gd name="connsiteX155" fmla="*/ 1642533 w 4343400"/>
              <a:gd name="connsiteY155" fmla="*/ 4927600 h 5105400"/>
              <a:gd name="connsiteX156" fmla="*/ 1761067 w 4343400"/>
              <a:gd name="connsiteY156" fmla="*/ 4944533 h 5105400"/>
              <a:gd name="connsiteX157" fmla="*/ 1794933 w 4343400"/>
              <a:gd name="connsiteY157" fmla="*/ 4953000 h 5105400"/>
              <a:gd name="connsiteX158" fmla="*/ 1879600 w 4343400"/>
              <a:gd name="connsiteY158" fmla="*/ 4969933 h 5105400"/>
              <a:gd name="connsiteX159" fmla="*/ 1930400 w 4343400"/>
              <a:gd name="connsiteY159" fmla="*/ 4986867 h 5105400"/>
              <a:gd name="connsiteX160" fmla="*/ 1998133 w 4343400"/>
              <a:gd name="connsiteY160" fmla="*/ 4995333 h 5105400"/>
              <a:gd name="connsiteX161" fmla="*/ 2099733 w 4343400"/>
              <a:gd name="connsiteY161" fmla="*/ 5012267 h 5105400"/>
              <a:gd name="connsiteX162" fmla="*/ 2142067 w 4343400"/>
              <a:gd name="connsiteY162" fmla="*/ 5020733 h 5105400"/>
              <a:gd name="connsiteX163" fmla="*/ 2269067 w 4343400"/>
              <a:gd name="connsiteY163" fmla="*/ 5037667 h 5105400"/>
              <a:gd name="connsiteX164" fmla="*/ 2311400 w 4343400"/>
              <a:gd name="connsiteY164" fmla="*/ 5046133 h 5105400"/>
              <a:gd name="connsiteX165" fmla="*/ 2370667 w 4343400"/>
              <a:gd name="connsiteY165" fmla="*/ 5054600 h 5105400"/>
              <a:gd name="connsiteX166" fmla="*/ 2446867 w 4343400"/>
              <a:gd name="connsiteY166" fmla="*/ 5071533 h 5105400"/>
              <a:gd name="connsiteX167" fmla="*/ 2480733 w 4343400"/>
              <a:gd name="connsiteY167" fmla="*/ 5080000 h 5105400"/>
              <a:gd name="connsiteX168" fmla="*/ 2650067 w 4343400"/>
              <a:gd name="connsiteY168" fmla="*/ 5088467 h 5105400"/>
              <a:gd name="connsiteX169" fmla="*/ 2777067 w 4343400"/>
              <a:gd name="connsiteY169" fmla="*/ 5105400 h 5105400"/>
              <a:gd name="connsiteX170" fmla="*/ 2946400 w 4343400"/>
              <a:gd name="connsiteY170" fmla="*/ 5096933 h 5105400"/>
              <a:gd name="connsiteX171" fmla="*/ 3039533 w 4343400"/>
              <a:gd name="connsiteY171" fmla="*/ 5080000 h 5105400"/>
              <a:gd name="connsiteX172" fmla="*/ 3107267 w 4343400"/>
              <a:gd name="connsiteY172" fmla="*/ 5063067 h 5105400"/>
              <a:gd name="connsiteX173" fmla="*/ 3175000 w 4343400"/>
              <a:gd name="connsiteY173" fmla="*/ 5046133 h 5105400"/>
              <a:gd name="connsiteX174" fmla="*/ 3208867 w 4343400"/>
              <a:gd name="connsiteY174" fmla="*/ 5037667 h 5105400"/>
              <a:gd name="connsiteX175" fmla="*/ 3293533 w 4343400"/>
              <a:gd name="connsiteY175" fmla="*/ 5029200 h 5105400"/>
              <a:gd name="connsiteX176" fmla="*/ 3335867 w 4343400"/>
              <a:gd name="connsiteY176" fmla="*/ 5020733 h 5105400"/>
              <a:gd name="connsiteX177" fmla="*/ 3403600 w 4343400"/>
              <a:gd name="connsiteY177" fmla="*/ 5012267 h 5105400"/>
              <a:gd name="connsiteX178" fmla="*/ 3429000 w 4343400"/>
              <a:gd name="connsiteY178" fmla="*/ 5003800 h 5105400"/>
              <a:gd name="connsiteX179" fmla="*/ 3530600 w 4343400"/>
              <a:gd name="connsiteY179" fmla="*/ 4986867 h 5105400"/>
              <a:gd name="connsiteX180" fmla="*/ 3564467 w 4343400"/>
              <a:gd name="connsiteY180" fmla="*/ 4978400 h 5105400"/>
              <a:gd name="connsiteX181" fmla="*/ 3649133 w 4343400"/>
              <a:gd name="connsiteY181" fmla="*/ 4961467 h 5105400"/>
              <a:gd name="connsiteX182" fmla="*/ 3691467 w 4343400"/>
              <a:gd name="connsiteY182" fmla="*/ 4953000 h 5105400"/>
              <a:gd name="connsiteX183" fmla="*/ 3725333 w 4343400"/>
              <a:gd name="connsiteY183" fmla="*/ 4944533 h 5105400"/>
              <a:gd name="connsiteX184" fmla="*/ 3801533 w 4343400"/>
              <a:gd name="connsiteY184" fmla="*/ 4919133 h 5105400"/>
              <a:gd name="connsiteX185" fmla="*/ 3826933 w 4343400"/>
              <a:gd name="connsiteY185" fmla="*/ 4910667 h 5105400"/>
              <a:gd name="connsiteX186" fmla="*/ 3852333 w 4343400"/>
              <a:gd name="connsiteY186" fmla="*/ 4902200 h 5105400"/>
              <a:gd name="connsiteX187" fmla="*/ 3894667 w 4343400"/>
              <a:gd name="connsiteY187" fmla="*/ 4893733 h 5105400"/>
              <a:gd name="connsiteX188" fmla="*/ 3945467 w 4343400"/>
              <a:gd name="connsiteY188" fmla="*/ 4876800 h 5105400"/>
              <a:gd name="connsiteX189" fmla="*/ 3970867 w 4343400"/>
              <a:gd name="connsiteY189" fmla="*/ 4868333 h 5105400"/>
              <a:gd name="connsiteX190" fmla="*/ 4030133 w 4343400"/>
              <a:gd name="connsiteY190" fmla="*/ 4859867 h 5105400"/>
              <a:gd name="connsiteX191" fmla="*/ 4055533 w 4343400"/>
              <a:gd name="connsiteY191" fmla="*/ 4851400 h 5105400"/>
              <a:gd name="connsiteX192" fmla="*/ 4097867 w 4343400"/>
              <a:gd name="connsiteY192" fmla="*/ 4842933 h 5105400"/>
              <a:gd name="connsiteX193" fmla="*/ 4123267 w 4343400"/>
              <a:gd name="connsiteY193" fmla="*/ 4826000 h 5105400"/>
              <a:gd name="connsiteX194" fmla="*/ 4148667 w 4343400"/>
              <a:gd name="connsiteY194" fmla="*/ 4817533 h 5105400"/>
              <a:gd name="connsiteX195" fmla="*/ 4191000 w 4343400"/>
              <a:gd name="connsiteY195" fmla="*/ 4690533 h 5105400"/>
              <a:gd name="connsiteX196" fmla="*/ 4199467 w 4343400"/>
              <a:gd name="connsiteY196" fmla="*/ 4665133 h 5105400"/>
              <a:gd name="connsiteX197" fmla="*/ 4207933 w 4343400"/>
              <a:gd name="connsiteY197" fmla="*/ 4639733 h 5105400"/>
              <a:gd name="connsiteX198" fmla="*/ 4199467 w 4343400"/>
              <a:gd name="connsiteY198" fmla="*/ 4580467 h 5105400"/>
              <a:gd name="connsiteX199" fmla="*/ 4191000 w 4343400"/>
              <a:gd name="connsiteY199" fmla="*/ 4555067 h 5105400"/>
              <a:gd name="connsiteX200" fmla="*/ 4207933 w 4343400"/>
              <a:gd name="connsiteY200" fmla="*/ 4529667 h 5105400"/>
              <a:gd name="connsiteX201" fmla="*/ 4216400 w 4343400"/>
              <a:gd name="connsiteY201" fmla="*/ 4504267 h 5105400"/>
              <a:gd name="connsiteX202" fmla="*/ 4157133 w 4343400"/>
              <a:gd name="connsiteY202" fmla="*/ 4461933 h 5105400"/>
              <a:gd name="connsiteX203" fmla="*/ 4140200 w 4343400"/>
              <a:gd name="connsiteY203" fmla="*/ 4411133 h 5105400"/>
              <a:gd name="connsiteX204" fmla="*/ 4131733 w 4343400"/>
              <a:gd name="connsiteY204" fmla="*/ 4385733 h 5105400"/>
              <a:gd name="connsiteX205" fmla="*/ 4080933 w 4343400"/>
              <a:gd name="connsiteY205" fmla="*/ 4360333 h 5105400"/>
              <a:gd name="connsiteX206" fmla="*/ 4055533 w 4343400"/>
              <a:gd name="connsiteY206" fmla="*/ 4343400 h 5105400"/>
              <a:gd name="connsiteX207" fmla="*/ 4038600 w 4343400"/>
              <a:gd name="connsiteY207" fmla="*/ 4318000 h 5105400"/>
              <a:gd name="connsiteX208" fmla="*/ 4004733 w 4343400"/>
              <a:gd name="connsiteY208" fmla="*/ 4309533 h 5105400"/>
              <a:gd name="connsiteX209" fmla="*/ 3928533 w 4343400"/>
              <a:gd name="connsiteY209" fmla="*/ 4301067 h 5105400"/>
              <a:gd name="connsiteX210" fmla="*/ 3903133 w 4343400"/>
              <a:gd name="connsiteY210" fmla="*/ 4292600 h 5105400"/>
              <a:gd name="connsiteX211" fmla="*/ 3877733 w 4343400"/>
              <a:gd name="connsiteY211" fmla="*/ 4275667 h 5105400"/>
              <a:gd name="connsiteX212" fmla="*/ 3843867 w 4343400"/>
              <a:gd name="connsiteY212" fmla="*/ 4267200 h 5105400"/>
              <a:gd name="connsiteX213" fmla="*/ 3801533 w 4343400"/>
              <a:gd name="connsiteY213" fmla="*/ 4241800 h 5105400"/>
              <a:gd name="connsiteX214" fmla="*/ 3776133 w 4343400"/>
              <a:gd name="connsiteY214" fmla="*/ 4224867 h 5105400"/>
              <a:gd name="connsiteX215" fmla="*/ 3759200 w 4343400"/>
              <a:gd name="connsiteY215" fmla="*/ 4207933 h 5105400"/>
              <a:gd name="connsiteX216" fmla="*/ 3733800 w 4343400"/>
              <a:gd name="connsiteY216" fmla="*/ 4199467 h 5105400"/>
              <a:gd name="connsiteX217" fmla="*/ 3699933 w 4343400"/>
              <a:gd name="connsiteY217" fmla="*/ 4165600 h 5105400"/>
              <a:gd name="connsiteX218" fmla="*/ 3657600 w 4343400"/>
              <a:gd name="connsiteY218" fmla="*/ 4131733 h 5105400"/>
              <a:gd name="connsiteX219" fmla="*/ 3623733 w 4343400"/>
              <a:gd name="connsiteY219" fmla="*/ 4089400 h 5105400"/>
              <a:gd name="connsiteX220" fmla="*/ 3572933 w 4343400"/>
              <a:gd name="connsiteY220" fmla="*/ 4055533 h 5105400"/>
              <a:gd name="connsiteX221" fmla="*/ 3547533 w 4343400"/>
              <a:gd name="connsiteY221" fmla="*/ 4038600 h 5105400"/>
              <a:gd name="connsiteX222" fmla="*/ 3522133 w 4343400"/>
              <a:gd name="connsiteY222" fmla="*/ 4030133 h 5105400"/>
              <a:gd name="connsiteX223" fmla="*/ 3471333 w 4343400"/>
              <a:gd name="connsiteY223" fmla="*/ 3996267 h 5105400"/>
              <a:gd name="connsiteX224" fmla="*/ 3454400 w 4343400"/>
              <a:gd name="connsiteY224" fmla="*/ 3979333 h 5105400"/>
              <a:gd name="connsiteX225" fmla="*/ 3429000 w 4343400"/>
              <a:gd name="connsiteY225" fmla="*/ 3970867 h 5105400"/>
              <a:gd name="connsiteX226" fmla="*/ 3395133 w 4343400"/>
              <a:gd name="connsiteY226" fmla="*/ 3937000 h 5105400"/>
              <a:gd name="connsiteX227" fmla="*/ 3344333 w 4343400"/>
              <a:gd name="connsiteY227" fmla="*/ 3911600 h 5105400"/>
              <a:gd name="connsiteX228" fmla="*/ 3293533 w 4343400"/>
              <a:gd name="connsiteY228" fmla="*/ 3843867 h 5105400"/>
              <a:gd name="connsiteX229" fmla="*/ 3268133 w 4343400"/>
              <a:gd name="connsiteY229" fmla="*/ 3801533 h 5105400"/>
              <a:gd name="connsiteX230" fmla="*/ 3251200 w 4343400"/>
              <a:gd name="connsiteY230" fmla="*/ 3776133 h 5105400"/>
              <a:gd name="connsiteX231" fmla="*/ 3225800 w 4343400"/>
              <a:gd name="connsiteY231" fmla="*/ 3767667 h 5105400"/>
              <a:gd name="connsiteX232" fmla="*/ 3200400 w 4343400"/>
              <a:gd name="connsiteY232" fmla="*/ 3725333 h 5105400"/>
              <a:gd name="connsiteX233" fmla="*/ 3191933 w 4343400"/>
              <a:gd name="connsiteY233" fmla="*/ 3699933 h 5105400"/>
              <a:gd name="connsiteX234" fmla="*/ 3175000 w 4343400"/>
              <a:gd name="connsiteY234" fmla="*/ 3674533 h 5105400"/>
              <a:gd name="connsiteX235" fmla="*/ 3158067 w 4343400"/>
              <a:gd name="connsiteY235" fmla="*/ 3623733 h 5105400"/>
              <a:gd name="connsiteX236" fmla="*/ 3124200 w 4343400"/>
              <a:gd name="connsiteY236" fmla="*/ 3581400 h 5105400"/>
              <a:gd name="connsiteX237" fmla="*/ 3090333 w 4343400"/>
              <a:gd name="connsiteY237" fmla="*/ 3513667 h 5105400"/>
              <a:gd name="connsiteX238" fmla="*/ 3064933 w 4343400"/>
              <a:gd name="connsiteY238" fmla="*/ 3471333 h 5105400"/>
              <a:gd name="connsiteX239" fmla="*/ 3048000 w 4343400"/>
              <a:gd name="connsiteY239" fmla="*/ 3420533 h 5105400"/>
              <a:gd name="connsiteX240" fmla="*/ 3031067 w 4343400"/>
              <a:gd name="connsiteY240" fmla="*/ 3369733 h 5105400"/>
              <a:gd name="connsiteX241" fmla="*/ 3022600 w 4343400"/>
              <a:gd name="connsiteY241" fmla="*/ 3344333 h 5105400"/>
              <a:gd name="connsiteX242" fmla="*/ 2988733 w 4343400"/>
              <a:gd name="connsiteY242" fmla="*/ 3268133 h 5105400"/>
              <a:gd name="connsiteX243" fmla="*/ 2971800 w 4343400"/>
              <a:gd name="connsiteY243" fmla="*/ 3217333 h 5105400"/>
              <a:gd name="connsiteX244" fmla="*/ 2963333 w 4343400"/>
              <a:gd name="connsiteY244" fmla="*/ 3191933 h 5105400"/>
              <a:gd name="connsiteX245" fmla="*/ 2954867 w 4343400"/>
              <a:gd name="connsiteY245" fmla="*/ 3149600 h 5105400"/>
              <a:gd name="connsiteX246" fmla="*/ 2946400 w 4343400"/>
              <a:gd name="connsiteY246" fmla="*/ 3124200 h 5105400"/>
              <a:gd name="connsiteX247" fmla="*/ 2937933 w 4343400"/>
              <a:gd name="connsiteY247" fmla="*/ 3090333 h 5105400"/>
              <a:gd name="connsiteX248" fmla="*/ 2929467 w 4343400"/>
              <a:gd name="connsiteY248" fmla="*/ 3064933 h 5105400"/>
              <a:gd name="connsiteX249" fmla="*/ 2904067 w 4343400"/>
              <a:gd name="connsiteY249" fmla="*/ 2904067 h 5105400"/>
              <a:gd name="connsiteX250" fmla="*/ 2895600 w 4343400"/>
              <a:gd name="connsiteY250" fmla="*/ 2844800 h 5105400"/>
              <a:gd name="connsiteX251" fmla="*/ 2878667 w 4343400"/>
              <a:gd name="connsiteY251" fmla="*/ 2760133 h 5105400"/>
              <a:gd name="connsiteX252" fmla="*/ 2870200 w 4343400"/>
              <a:gd name="connsiteY252" fmla="*/ 2692400 h 5105400"/>
              <a:gd name="connsiteX253" fmla="*/ 2853267 w 4343400"/>
              <a:gd name="connsiteY253" fmla="*/ 2573867 h 5105400"/>
              <a:gd name="connsiteX254" fmla="*/ 2844800 w 4343400"/>
              <a:gd name="connsiteY254" fmla="*/ 2463800 h 5105400"/>
              <a:gd name="connsiteX255" fmla="*/ 2836333 w 4343400"/>
              <a:gd name="connsiteY255" fmla="*/ 2370667 h 5105400"/>
              <a:gd name="connsiteX256" fmla="*/ 2844800 w 4343400"/>
              <a:gd name="connsiteY256" fmla="*/ 2184400 h 5105400"/>
              <a:gd name="connsiteX257" fmla="*/ 2878667 w 4343400"/>
              <a:gd name="connsiteY257" fmla="*/ 2091267 h 5105400"/>
              <a:gd name="connsiteX258" fmla="*/ 2904067 w 4343400"/>
              <a:gd name="connsiteY258" fmla="*/ 2048933 h 5105400"/>
              <a:gd name="connsiteX259" fmla="*/ 2912533 w 4343400"/>
              <a:gd name="connsiteY259" fmla="*/ 2023533 h 5105400"/>
              <a:gd name="connsiteX260" fmla="*/ 2929467 w 4343400"/>
              <a:gd name="connsiteY260" fmla="*/ 2006600 h 5105400"/>
              <a:gd name="connsiteX261" fmla="*/ 2963333 w 4343400"/>
              <a:gd name="connsiteY261" fmla="*/ 1955800 h 5105400"/>
              <a:gd name="connsiteX262" fmla="*/ 2971800 w 4343400"/>
              <a:gd name="connsiteY262" fmla="*/ 1930400 h 5105400"/>
              <a:gd name="connsiteX263" fmla="*/ 2997200 w 4343400"/>
              <a:gd name="connsiteY263" fmla="*/ 1913467 h 5105400"/>
              <a:gd name="connsiteX264" fmla="*/ 3022600 w 4343400"/>
              <a:gd name="connsiteY264" fmla="*/ 1862667 h 5105400"/>
              <a:gd name="connsiteX265" fmla="*/ 3031067 w 4343400"/>
              <a:gd name="connsiteY265" fmla="*/ 1837267 h 5105400"/>
              <a:gd name="connsiteX266" fmla="*/ 3048000 w 4343400"/>
              <a:gd name="connsiteY266" fmla="*/ 1820333 h 5105400"/>
              <a:gd name="connsiteX267" fmla="*/ 3064933 w 4343400"/>
              <a:gd name="connsiteY267" fmla="*/ 1794933 h 5105400"/>
              <a:gd name="connsiteX268" fmla="*/ 3081867 w 4343400"/>
              <a:gd name="connsiteY268" fmla="*/ 1778000 h 5105400"/>
              <a:gd name="connsiteX269" fmla="*/ 3132667 w 4343400"/>
              <a:gd name="connsiteY269" fmla="*/ 1710267 h 5105400"/>
              <a:gd name="connsiteX270" fmla="*/ 3158067 w 4343400"/>
              <a:gd name="connsiteY270" fmla="*/ 1701800 h 5105400"/>
              <a:gd name="connsiteX271" fmla="*/ 3183467 w 4343400"/>
              <a:gd name="connsiteY271" fmla="*/ 1684867 h 5105400"/>
              <a:gd name="connsiteX272" fmla="*/ 3191933 w 4343400"/>
              <a:gd name="connsiteY272" fmla="*/ 1659467 h 5105400"/>
              <a:gd name="connsiteX273" fmla="*/ 3234267 w 4343400"/>
              <a:gd name="connsiteY273" fmla="*/ 1625600 h 5105400"/>
              <a:gd name="connsiteX274" fmla="*/ 3259667 w 4343400"/>
              <a:gd name="connsiteY274" fmla="*/ 1600200 h 5105400"/>
              <a:gd name="connsiteX275" fmla="*/ 3310467 w 4343400"/>
              <a:gd name="connsiteY275" fmla="*/ 1574800 h 5105400"/>
              <a:gd name="connsiteX276" fmla="*/ 3335867 w 4343400"/>
              <a:gd name="connsiteY276" fmla="*/ 1549400 h 5105400"/>
              <a:gd name="connsiteX277" fmla="*/ 3352800 w 4343400"/>
              <a:gd name="connsiteY277" fmla="*/ 1524000 h 5105400"/>
              <a:gd name="connsiteX278" fmla="*/ 3378200 w 4343400"/>
              <a:gd name="connsiteY278" fmla="*/ 1515533 h 5105400"/>
              <a:gd name="connsiteX279" fmla="*/ 3429000 w 4343400"/>
              <a:gd name="connsiteY279" fmla="*/ 1481667 h 5105400"/>
              <a:gd name="connsiteX280" fmla="*/ 3445933 w 4343400"/>
              <a:gd name="connsiteY280" fmla="*/ 1464733 h 5105400"/>
              <a:gd name="connsiteX281" fmla="*/ 3471333 w 4343400"/>
              <a:gd name="connsiteY281" fmla="*/ 1456267 h 5105400"/>
              <a:gd name="connsiteX282" fmla="*/ 3488267 w 4343400"/>
              <a:gd name="connsiteY282" fmla="*/ 1439333 h 5105400"/>
              <a:gd name="connsiteX283" fmla="*/ 3539067 w 4343400"/>
              <a:gd name="connsiteY283" fmla="*/ 1405467 h 5105400"/>
              <a:gd name="connsiteX284" fmla="*/ 3606800 w 4343400"/>
              <a:gd name="connsiteY284" fmla="*/ 1354667 h 5105400"/>
              <a:gd name="connsiteX285" fmla="*/ 3649133 w 4343400"/>
              <a:gd name="connsiteY285" fmla="*/ 1329267 h 5105400"/>
              <a:gd name="connsiteX286" fmla="*/ 3691467 w 4343400"/>
              <a:gd name="connsiteY286" fmla="*/ 1303867 h 5105400"/>
              <a:gd name="connsiteX287" fmla="*/ 3716867 w 4343400"/>
              <a:gd name="connsiteY287" fmla="*/ 1286933 h 5105400"/>
              <a:gd name="connsiteX288" fmla="*/ 3742267 w 4343400"/>
              <a:gd name="connsiteY288" fmla="*/ 1278467 h 5105400"/>
              <a:gd name="connsiteX289" fmla="*/ 3759200 w 4343400"/>
              <a:gd name="connsiteY289" fmla="*/ 1261533 h 5105400"/>
              <a:gd name="connsiteX290" fmla="*/ 3810000 w 4343400"/>
              <a:gd name="connsiteY290" fmla="*/ 1236133 h 5105400"/>
              <a:gd name="connsiteX291" fmla="*/ 3860800 w 4343400"/>
              <a:gd name="connsiteY291" fmla="*/ 1193800 h 5105400"/>
              <a:gd name="connsiteX292" fmla="*/ 3886200 w 4343400"/>
              <a:gd name="connsiteY292" fmla="*/ 1185333 h 5105400"/>
              <a:gd name="connsiteX293" fmla="*/ 3894667 w 4343400"/>
              <a:gd name="connsiteY293" fmla="*/ 1159933 h 5105400"/>
              <a:gd name="connsiteX294" fmla="*/ 3920067 w 4343400"/>
              <a:gd name="connsiteY294" fmla="*/ 1151467 h 5105400"/>
              <a:gd name="connsiteX295" fmla="*/ 3937000 w 4343400"/>
              <a:gd name="connsiteY295" fmla="*/ 1134533 h 5105400"/>
              <a:gd name="connsiteX296" fmla="*/ 3962400 w 4343400"/>
              <a:gd name="connsiteY296" fmla="*/ 1117600 h 5105400"/>
              <a:gd name="connsiteX297" fmla="*/ 4021667 w 4343400"/>
              <a:gd name="connsiteY297" fmla="*/ 1075267 h 5105400"/>
              <a:gd name="connsiteX298" fmla="*/ 4047067 w 4343400"/>
              <a:gd name="connsiteY298" fmla="*/ 1066800 h 5105400"/>
              <a:gd name="connsiteX299" fmla="*/ 4064000 w 4343400"/>
              <a:gd name="connsiteY299" fmla="*/ 1041400 h 5105400"/>
              <a:gd name="connsiteX300" fmla="*/ 4114800 w 4343400"/>
              <a:gd name="connsiteY300" fmla="*/ 1024467 h 5105400"/>
              <a:gd name="connsiteX301" fmla="*/ 4148667 w 4343400"/>
              <a:gd name="connsiteY301" fmla="*/ 990600 h 5105400"/>
              <a:gd name="connsiteX302" fmla="*/ 4199467 w 4343400"/>
              <a:gd name="connsiteY302" fmla="*/ 965200 h 5105400"/>
              <a:gd name="connsiteX303" fmla="*/ 4216400 w 4343400"/>
              <a:gd name="connsiteY303" fmla="*/ 939800 h 5105400"/>
              <a:gd name="connsiteX304" fmla="*/ 4267200 w 4343400"/>
              <a:gd name="connsiteY304" fmla="*/ 922867 h 5105400"/>
              <a:gd name="connsiteX305" fmla="*/ 4301067 w 4343400"/>
              <a:gd name="connsiteY305" fmla="*/ 889000 h 5105400"/>
              <a:gd name="connsiteX306" fmla="*/ 4318000 w 4343400"/>
              <a:gd name="connsiteY306" fmla="*/ 863600 h 5105400"/>
              <a:gd name="connsiteX307" fmla="*/ 4343400 w 4343400"/>
              <a:gd name="connsiteY307" fmla="*/ 846667 h 5105400"/>
              <a:gd name="connsiteX308" fmla="*/ 4343400 w 4343400"/>
              <a:gd name="connsiteY308" fmla="*/ 778933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4343400" h="5105400">
                <a:moveTo>
                  <a:pt x="4343400" y="778933"/>
                </a:moveTo>
                <a:lnTo>
                  <a:pt x="4343400" y="778933"/>
                </a:lnTo>
                <a:cubicBezTo>
                  <a:pt x="4326467" y="759178"/>
                  <a:pt x="4307521" y="740983"/>
                  <a:pt x="4292600" y="719667"/>
                </a:cubicBezTo>
                <a:cubicBezTo>
                  <a:pt x="4287482" y="712356"/>
                  <a:pt x="4288725" y="701920"/>
                  <a:pt x="4284133" y="694267"/>
                </a:cubicBezTo>
                <a:cubicBezTo>
                  <a:pt x="4276089" y="680860"/>
                  <a:pt x="4253339" y="668093"/>
                  <a:pt x="4241800" y="660400"/>
                </a:cubicBezTo>
                <a:cubicBezTo>
                  <a:pt x="4236156" y="651933"/>
                  <a:pt x="4231489" y="642726"/>
                  <a:pt x="4224867" y="635000"/>
                </a:cubicBezTo>
                <a:cubicBezTo>
                  <a:pt x="4197492" y="603063"/>
                  <a:pt x="4195560" y="604173"/>
                  <a:pt x="4165600" y="584200"/>
                </a:cubicBezTo>
                <a:cubicBezTo>
                  <a:pt x="4159956" y="575733"/>
                  <a:pt x="4155862" y="565995"/>
                  <a:pt x="4148667" y="558800"/>
                </a:cubicBezTo>
                <a:cubicBezTo>
                  <a:pt x="4141472" y="551605"/>
                  <a:pt x="4131213" y="548224"/>
                  <a:pt x="4123267" y="541867"/>
                </a:cubicBezTo>
                <a:cubicBezTo>
                  <a:pt x="4117033" y="536880"/>
                  <a:pt x="4112567" y="529920"/>
                  <a:pt x="4106333" y="524933"/>
                </a:cubicBezTo>
                <a:cubicBezTo>
                  <a:pt x="4098387" y="518576"/>
                  <a:pt x="4088750" y="514514"/>
                  <a:pt x="4080933" y="508000"/>
                </a:cubicBezTo>
                <a:cubicBezTo>
                  <a:pt x="4071735" y="500335"/>
                  <a:pt x="4064731" y="490265"/>
                  <a:pt x="4055533" y="482600"/>
                </a:cubicBezTo>
                <a:cubicBezTo>
                  <a:pt x="4047716" y="476086"/>
                  <a:pt x="4038079" y="472024"/>
                  <a:pt x="4030133" y="465667"/>
                </a:cubicBezTo>
                <a:cubicBezTo>
                  <a:pt x="4003880" y="444664"/>
                  <a:pt x="4022551" y="449176"/>
                  <a:pt x="3987800" y="431800"/>
                </a:cubicBezTo>
                <a:cubicBezTo>
                  <a:pt x="3979818" y="427809"/>
                  <a:pt x="3970202" y="427667"/>
                  <a:pt x="3962400" y="423333"/>
                </a:cubicBezTo>
                <a:cubicBezTo>
                  <a:pt x="3944610" y="413450"/>
                  <a:pt x="3928533" y="400756"/>
                  <a:pt x="3911600" y="389467"/>
                </a:cubicBezTo>
                <a:cubicBezTo>
                  <a:pt x="3903133" y="383822"/>
                  <a:pt x="3895854" y="375751"/>
                  <a:pt x="3886200" y="372533"/>
                </a:cubicBezTo>
                <a:lnTo>
                  <a:pt x="3860800" y="364067"/>
                </a:lnTo>
                <a:cubicBezTo>
                  <a:pt x="3839967" y="343234"/>
                  <a:pt x="3827323" y="326162"/>
                  <a:pt x="3801533" y="313267"/>
                </a:cubicBezTo>
                <a:cubicBezTo>
                  <a:pt x="3793551" y="309276"/>
                  <a:pt x="3783935" y="309134"/>
                  <a:pt x="3776133" y="304800"/>
                </a:cubicBezTo>
                <a:cubicBezTo>
                  <a:pt x="3758343" y="294916"/>
                  <a:pt x="3744640" y="277369"/>
                  <a:pt x="3725333" y="270933"/>
                </a:cubicBezTo>
                <a:lnTo>
                  <a:pt x="3674533" y="254000"/>
                </a:lnTo>
                <a:cubicBezTo>
                  <a:pt x="3666066" y="251178"/>
                  <a:pt x="3656559" y="250483"/>
                  <a:pt x="3649133" y="245533"/>
                </a:cubicBezTo>
                <a:cubicBezTo>
                  <a:pt x="3640666" y="239889"/>
                  <a:pt x="3633032" y="232733"/>
                  <a:pt x="3623733" y="228600"/>
                </a:cubicBezTo>
                <a:cubicBezTo>
                  <a:pt x="3607422" y="221351"/>
                  <a:pt x="3589866" y="217311"/>
                  <a:pt x="3572933" y="211667"/>
                </a:cubicBezTo>
                <a:lnTo>
                  <a:pt x="3547533" y="203200"/>
                </a:lnTo>
                <a:lnTo>
                  <a:pt x="3496733" y="186267"/>
                </a:lnTo>
                <a:cubicBezTo>
                  <a:pt x="3488266" y="183445"/>
                  <a:pt x="3478759" y="182750"/>
                  <a:pt x="3471333" y="177800"/>
                </a:cubicBezTo>
                <a:cubicBezTo>
                  <a:pt x="3462866" y="172156"/>
                  <a:pt x="3455232" y="165000"/>
                  <a:pt x="3445933" y="160867"/>
                </a:cubicBezTo>
                <a:cubicBezTo>
                  <a:pt x="3429622" y="153618"/>
                  <a:pt x="3412066" y="149577"/>
                  <a:pt x="3395133" y="143933"/>
                </a:cubicBezTo>
                <a:lnTo>
                  <a:pt x="3369733" y="135467"/>
                </a:lnTo>
                <a:cubicBezTo>
                  <a:pt x="3364089" y="129822"/>
                  <a:pt x="3359940" y="122103"/>
                  <a:pt x="3352800" y="118533"/>
                </a:cubicBezTo>
                <a:cubicBezTo>
                  <a:pt x="3305457" y="94861"/>
                  <a:pt x="3324081" y="130431"/>
                  <a:pt x="3268133" y="93133"/>
                </a:cubicBezTo>
                <a:cubicBezTo>
                  <a:pt x="3195341" y="44606"/>
                  <a:pt x="3287440" y="102786"/>
                  <a:pt x="3217333" y="67733"/>
                </a:cubicBezTo>
                <a:cubicBezTo>
                  <a:pt x="3208232" y="63182"/>
                  <a:pt x="3201034" y="55351"/>
                  <a:pt x="3191933" y="50800"/>
                </a:cubicBezTo>
                <a:cubicBezTo>
                  <a:pt x="3172576" y="41121"/>
                  <a:pt x="3143528" y="38699"/>
                  <a:pt x="3124200" y="33867"/>
                </a:cubicBezTo>
                <a:cubicBezTo>
                  <a:pt x="3115542" y="31702"/>
                  <a:pt x="3107664" y="26443"/>
                  <a:pt x="3098800" y="25400"/>
                </a:cubicBezTo>
                <a:cubicBezTo>
                  <a:pt x="3059460" y="20772"/>
                  <a:pt x="3019836" y="18773"/>
                  <a:pt x="2980267" y="16933"/>
                </a:cubicBezTo>
                <a:cubicBezTo>
                  <a:pt x="2898462" y="13128"/>
                  <a:pt x="2816570" y="11498"/>
                  <a:pt x="2734733" y="8467"/>
                </a:cubicBezTo>
                <a:lnTo>
                  <a:pt x="2523067" y="0"/>
                </a:lnTo>
                <a:cubicBezTo>
                  <a:pt x="2407356" y="2822"/>
                  <a:pt x="2291519" y="2384"/>
                  <a:pt x="2175933" y="8467"/>
                </a:cubicBezTo>
                <a:cubicBezTo>
                  <a:pt x="2130489" y="10859"/>
                  <a:pt x="2084615" y="14363"/>
                  <a:pt x="2040467" y="25400"/>
                </a:cubicBezTo>
                <a:cubicBezTo>
                  <a:pt x="2029178" y="28222"/>
                  <a:pt x="2018120" y="32221"/>
                  <a:pt x="2006600" y="33867"/>
                </a:cubicBezTo>
                <a:cubicBezTo>
                  <a:pt x="1978522" y="37878"/>
                  <a:pt x="1950155" y="39511"/>
                  <a:pt x="1921933" y="42333"/>
                </a:cubicBezTo>
                <a:cubicBezTo>
                  <a:pt x="1863099" y="57042"/>
                  <a:pt x="1905271" y="47942"/>
                  <a:pt x="1820333" y="59267"/>
                </a:cubicBezTo>
                <a:lnTo>
                  <a:pt x="1761067" y="67733"/>
                </a:lnTo>
                <a:cubicBezTo>
                  <a:pt x="1715814" y="73390"/>
                  <a:pt x="1670513" y="76501"/>
                  <a:pt x="1625600" y="84667"/>
                </a:cubicBezTo>
                <a:cubicBezTo>
                  <a:pt x="1614151" y="86749"/>
                  <a:pt x="1603211" y="91220"/>
                  <a:pt x="1591733" y="93133"/>
                </a:cubicBezTo>
                <a:cubicBezTo>
                  <a:pt x="1569289" y="96874"/>
                  <a:pt x="1546554" y="98593"/>
                  <a:pt x="1524000" y="101600"/>
                </a:cubicBezTo>
                <a:cubicBezTo>
                  <a:pt x="1504219" y="104238"/>
                  <a:pt x="1484418" y="106786"/>
                  <a:pt x="1464733" y="110067"/>
                </a:cubicBezTo>
                <a:cubicBezTo>
                  <a:pt x="1450538" y="112433"/>
                  <a:pt x="1436614" y="116289"/>
                  <a:pt x="1422400" y="118533"/>
                </a:cubicBezTo>
                <a:cubicBezTo>
                  <a:pt x="1345780" y="130631"/>
                  <a:pt x="1306736" y="135108"/>
                  <a:pt x="1236133" y="143933"/>
                </a:cubicBezTo>
                <a:cubicBezTo>
                  <a:pt x="1227666" y="146755"/>
                  <a:pt x="1219445" y="150464"/>
                  <a:pt x="1210733" y="152400"/>
                </a:cubicBezTo>
                <a:cubicBezTo>
                  <a:pt x="1151901" y="165474"/>
                  <a:pt x="1174252" y="154877"/>
                  <a:pt x="1126067" y="169333"/>
                </a:cubicBezTo>
                <a:cubicBezTo>
                  <a:pt x="1108970" y="174462"/>
                  <a:pt x="1092200" y="180623"/>
                  <a:pt x="1075267" y="186267"/>
                </a:cubicBezTo>
                <a:lnTo>
                  <a:pt x="1049867" y="194733"/>
                </a:lnTo>
                <a:cubicBezTo>
                  <a:pt x="1006958" y="237642"/>
                  <a:pt x="1062491" y="187158"/>
                  <a:pt x="1007533" y="220133"/>
                </a:cubicBezTo>
                <a:cubicBezTo>
                  <a:pt x="1000688" y="224240"/>
                  <a:pt x="996986" y="232277"/>
                  <a:pt x="990600" y="237067"/>
                </a:cubicBezTo>
                <a:cubicBezTo>
                  <a:pt x="974319" y="249278"/>
                  <a:pt x="956733" y="259644"/>
                  <a:pt x="939800" y="270933"/>
                </a:cubicBezTo>
                <a:lnTo>
                  <a:pt x="914400" y="287867"/>
                </a:lnTo>
                <a:lnTo>
                  <a:pt x="889000" y="304800"/>
                </a:lnTo>
                <a:cubicBezTo>
                  <a:pt x="883356" y="313267"/>
                  <a:pt x="878689" y="322474"/>
                  <a:pt x="872067" y="330200"/>
                </a:cubicBezTo>
                <a:cubicBezTo>
                  <a:pt x="861677" y="342322"/>
                  <a:pt x="847056" y="350783"/>
                  <a:pt x="838200" y="364067"/>
                </a:cubicBezTo>
                <a:cubicBezTo>
                  <a:pt x="832556" y="372534"/>
                  <a:pt x="827624" y="381521"/>
                  <a:pt x="821267" y="389467"/>
                </a:cubicBezTo>
                <a:cubicBezTo>
                  <a:pt x="816280" y="395700"/>
                  <a:pt x="809123" y="400014"/>
                  <a:pt x="804333" y="406400"/>
                </a:cubicBezTo>
                <a:cubicBezTo>
                  <a:pt x="792122" y="422681"/>
                  <a:pt x="784857" y="442810"/>
                  <a:pt x="770467" y="457200"/>
                </a:cubicBezTo>
                <a:lnTo>
                  <a:pt x="736600" y="491067"/>
                </a:lnTo>
                <a:cubicBezTo>
                  <a:pt x="715318" y="554911"/>
                  <a:pt x="744026" y="476215"/>
                  <a:pt x="711200" y="541867"/>
                </a:cubicBezTo>
                <a:cubicBezTo>
                  <a:pt x="707209" y="549849"/>
                  <a:pt x="707067" y="559465"/>
                  <a:pt x="702733" y="567267"/>
                </a:cubicBezTo>
                <a:cubicBezTo>
                  <a:pt x="678797" y="610352"/>
                  <a:pt x="677626" y="609308"/>
                  <a:pt x="651933" y="635000"/>
                </a:cubicBezTo>
                <a:cubicBezTo>
                  <a:pt x="649111" y="643467"/>
                  <a:pt x="648654" y="653138"/>
                  <a:pt x="643467" y="660400"/>
                </a:cubicBezTo>
                <a:cubicBezTo>
                  <a:pt x="634188" y="673391"/>
                  <a:pt x="609600" y="694267"/>
                  <a:pt x="609600" y="694267"/>
                </a:cubicBezTo>
                <a:cubicBezTo>
                  <a:pt x="606778" y="702734"/>
                  <a:pt x="605467" y="711865"/>
                  <a:pt x="601133" y="719667"/>
                </a:cubicBezTo>
                <a:cubicBezTo>
                  <a:pt x="601119" y="719692"/>
                  <a:pt x="558808" y="783155"/>
                  <a:pt x="550333" y="795867"/>
                </a:cubicBezTo>
                <a:cubicBezTo>
                  <a:pt x="544689" y="804334"/>
                  <a:pt x="536618" y="811614"/>
                  <a:pt x="533400" y="821267"/>
                </a:cubicBezTo>
                <a:cubicBezTo>
                  <a:pt x="530578" y="829734"/>
                  <a:pt x="529267" y="838865"/>
                  <a:pt x="524933" y="846667"/>
                </a:cubicBezTo>
                <a:cubicBezTo>
                  <a:pt x="500997" y="889752"/>
                  <a:pt x="499826" y="888708"/>
                  <a:pt x="474133" y="914400"/>
                </a:cubicBezTo>
                <a:lnTo>
                  <a:pt x="457200" y="965200"/>
                </a:lnTo>
                <a:cubicBezTo>
                  <a:pt x="454378" y="973667"/>
                  <a:pt x="453683" y="983174"/>
                  <a:pt x="448733" y="990600"/>
                </a:cubicBezTo>
                <a:cubicBezTo>
                  <a:pt x="437444" y="1007533"/>
                  <a:pt x="421303" y="1022093"/>
                  <a:pt x="414867" y="1041400"/>
                </a:cubicBezTo>
                <a:lnTo>
                  <a:pt x="389467" y="1117600"/>
                </a:lnTo>
                <a:cubicBezTo>
                  <a:pt x="386645" y="1126067"/>
                  <a:pt x="382750" y="1134249"/>
                  <a:pt x="381000" y="1143000"/>
                </a:cubicBezTo>
                <a:cubicBezTo>
                  <a:pt x="376169" y="1167154"/>
                  <a:pt x="371237" y="1195299"/>
                  <a:pt x="364067" y="1219200"/>
                </a:cubicBezTo>
                <a:cubicBezTo>
                  <a:pt x="358938" y="1236297"/>
                  <a:pt x="350633" y="1252497"/>
                  <a:pt x="347133" y="1270000"/>
                </a:cubicBezTo>
                <a:cubicBezTo>
                  <a:pt x="341489" y="1298222"/>
                  <a:pt x="339301" y="1327363"/>
                  <a:pt x="330200" y="1354667"/>
                </a:cubicBezTo>
                <a:lnTo>
                  <a:pt x="313267" y="1405467"/>
                </a:lnTo>
                <a:cubicBezTo>
                  <a:pt x="310445" y="1413934"/>
                  <a:pt x="306965" y="1422209"/>
                  <a:pt x="304800" y="1430867"/>
                </a:cubicBezTo>
                <a:cubicBezTo>
                  <a:pt x="299156" y="1453445"/>
                  <a:pt x="295227" y="1476522"/>
                  <a:pt x="287867" y="1498600"/>
                </a:cubicBezTo>
                <a:lnTo>
                  <a:pt x="262467" y="1574800"/>
                </a:lnTo>
                <a:cubicBezTo>
                  <a:pt x="259645" y="1583267"/>
                  <a:pt x="256165" y="1591542"/>
                  <a:pt x="254000" y="1600200"/>
                </a:cubicBezTo>
                <a:cubicBezTo>
                  <a:pt x="251178" y="1611489"/>
                  <a:pt x="248877" y="1622921"/>
                  <a:pt x="245533" y="1634067"/>
                </a:cubicBezTo>
                <a:cubicBezTo>
                  <a:pt x="240404" y="1651164"/>
                  <a:pt x="232101" y="1667364"/>
                  <a:pt x="228600" y="1684867"/>
                </a:cubicBezTo>
                <a:cubicBezTo>
                  <a:pt x="222783" y="1713950"/>
                  <a:pt x="219635" y="1733180"/>
                  <a:pt x="211667" y="1761067"/>
                </a:cubicBezTo>
                <a:cubicBezTo>
                  <a:pt x="209215" y="1769648"/>
                  <a:pt x="206022" y="1778000"/>
                  <a:pt x="203200" y="1786467"/>
                </a:cubicBezTo>
                <a:cubicBezTo>
                  <a:pt x="200378" y="1806222"/>
                  <a:pt x="198014" y="1826049"/>
                  <a:pt x="194733" y="1845733"/>
                </a:cubicBezTo>
                <a:cubicBezTo>
                  <a:pt x="192367" y="1859928"/>
                  <a:pt x="188169" y="1873802"/>
                  <a:pt x="186267" y="1888067"/>
                </a:cubicBezTo>
                <a:cubicBezTo>
                  <a:pt x="166472" y="2036529"/>
                  <a:pt x="188383" y="1919818"/>
                  <a:pt x="169333" y="2015067"/>
                </a:cubicBezTo>
                <a:cubicBezTo>
                  <a:pt x="161183" y="2104722"/>
                  <a:pt x="154563" y="2165453"/>
                  <a:pt x="152400" y="2260600"/>
                </a:cubicBezTo>
                <a:cubicBezTo>
                  <a:pt x="147911" y="2458125"/>
                  <a:pt x="149130" y="2655760"/>
                  <a:pt x="143933" y="2853267"/>
                </a:cubicBezTo>
                <a:cubicBezTo>
                  <a:pt x="143054" y="2886684"/>
                  <a:pt x="133192" y="2906975"/>
                  <a:pt x="127000" y="2937933"/>
                </a:cubicBezTo>
                <a:cubicBezTo>
                  <a:pt x="123633" y="2954767"/>
                  <a:pt x="121900" y="2971899"/>
                  <a:pt x="118533" y="2988733"/>
                </a:cubicBezTo>
                <a:cubicBezTo>
                  <a:pt x="109708" y="3032857"/>
                  <a:pt x="112362" y="3010335"/>
                  <a:pt x="101600" y="3048000"/>
                </a:cubicBezTo>
                <a:cubicBezTo>
                  <a:pt x="98403" y="3059189"/>
                  <a:pt x="95657" y="3070508"/>
                  <a:pt x="93133" y="3081867"/>
                </a:cubicBezTo>
                <a:cubicBezTo>
                  <a:pt x="67064" y="3199179"/>
                  <a:pt x="109244" y="3025888"/>
                  <a:pt x="67733" y="3191933"/>
                </a:cubicBezTo>
                <a:lnTo>
                  <a:pt x="50800" y="3259667"/>
                </a:lnTo>
                <a:cubicBezTo>
                  <a:pt x="45156" y="3276600"/>
                  <a:pt x="37368" y="3292964"/>
                  <a:pt x="33867" y="3310467"/>
                </a:cubicBezTo>
                <a:cubicBezTo>
                  <a:pt x="13151" y="3414042"/>
                  <a:pt x="36462" y="3306594"/>
                  <a:pt x="16933" y="3378200"/>
                </a:cubicBezTo>
                <a:cubicBezTo>
                  <a:pt x="10810" y="3400652"/>
                  <a:pt x="0" y="3445933"/>
                  <a:pt x="0" y="3445933"/>
                </a:cubicBezTo>
                <a:cubicBezTo>
                  <a:pt x="2822" y="3510844"/>
                  <a:pt x="3997" y="3575848"/>
                  <a:pt x="8467" y="3640667"/>
                </a:cubicBezTo>
                <a:cubicBezTo>
                  <a:pt x="9648" y="3657793"/>
                  <a:pt x="12769" y="3674813"/>
                  <a:pt x="16933" y="3691467"/>
                </a:cubicBezTo>
                <a:cubicBezTo>
                  <a:pt x="21262" y="3708783"/>
                  <a:pt x="28223" y="3725334"/>
                  <a:pt x="33867" y="3742267"/>
                </a:cubicBezTo>
                <a:lnTo>
                  <a:pt x="42333" y="3767667"/>
                </a:lnTo>
                <a:lnTo>
                  <a:pt x="50800" y="3793067"/>
                </a:lnTo>
                <a:cubicBezTo>
                  <a:pt x="53622" y="3801534"/>
                  <a:pt x="54317" y="3811041"/>
                  <a:pt x="59267" y="3818467"/>
                </a:cubicBezTo>
                <a:cubicBezTo>
                  <a:pt x="64911" y="3826934"/>
                  <a:pt x="72067" y="3834568"/>
                  <a:pt x="76200" y="3843867"/>
                </a:cubicBezTo>
                <a:cubicBezTo>
                  <a:pt x="83449" y="3860178"/>
                  <a:pt x="87489" y="3877734"/>
                  <a:pt x="93133" y="3894667"/>
                </a:cubicBezTo>
                <a:cubicBezTo>
                  <a:pt x="95955" y="3903134"/>
                  <a:pt x="96650" y="3912641"/>
                  <a:pt x="101600" y="3920067"/>
                </a:cubicBezTo>
                <a:cubicBezTo>
                  <a:pt x="150127" y="3992859"/>
                  <a:pt x="91947" y="3900760"/>
                  <a:pt x="127000" y="3970867"/>
                </a:cubicBezTo>
                <a:cubicBezTo>
                  <a:pt x="131551" y="3979968"/>
                  <a:pt x="139382" y="3987166"/>
                  <a:pt x="143933" y="3996267"/>
                </a:cubicBezTo>
                <a:cubicBezTo>
                  <a:pt x="147924" y="4004249"/>
                  <a:pt x="147449" y="4014241"/>
                  <a:pt x="152400" y="4021667"/>
                </a:cubicBezTo>
                <a:cubicBezTo>
                  <a:pt x="159042" y="4031630"/>
                  <a:pt x="169333" y="4038600"/>
                  <a:pt x="177800" y="4047067"/>
                </a:cubicBezTo>
                <a:cubicBezTo>
                  <a:pt x="183444" y="4064000"/>
                  <a:pt x="182111" y="4085246"/>
                  <a:pt x="194733" y="4097867"/>
                </a:cubicBezTo>
                <a:cubicBezTo>
                  <a:pt x="243991" y="4147122"/>
                  <a:pt x="175207" y="4076128"/>
                  <a:pt x="228600" y="4140200"/>
                </a:cubicBezTo>
                <a:cubicBezTo>
                  <a:pt x="236265" y="4149398"/>
                  <a:pt x="245533" y="4157133"/>
                  <a:pt x="254000" y="4165600"/>
                </a:cubicBezTo>
                <a:cubicBezTo>
                  <a:pt x="275282" y="4229444"/>
                  <a:pt x="246574" y="4150748"/>
                  <a:pt x="279400" y="4216400"/>
                </a:cubicBezTo>
                <a:cubicBezTo>
                  <a:pt x="283391" y="4224382"/>
                  <a:pt x="282292" y="4234831"/>
                  <a:pt x="287867" y="4241800"/>
                </a:cubicBezTo>
                <a:cubicBezTo>
                  <a:pt x="294224" y="4249746"/>
                  <a:pt x="304800" y="4253089"/>
                  <a:pt x="313267" y="4258733"/>
                </a:cubicBezTo>
                <a:cubicBezTo>
                  <a:pt x="335294" y="4324820"/>
                  <a:pt x="299209" y="4229178"/>
                  <a:pt x="364067" y="4326467"/>
                </a:cubicBezTo>
                <a:cubicBezTo>
                  <a:pt x="375356" y="4343400"/>
                  <a:pt x="383542" y="4362877"/>
                  <a:pt x="397933" y="4377267"/>
                </a:cubicBezTo>
                <a:cubicBezTo>
                  <a:pt x="412044" y="4391378"/>
                  <a:pt x="423662" y="4408530"/>
                  <a:pt x="440267" y="4419600"/>
                </a:cubicBezTo>
                <a:cubicBezTo>
                  <a:pt x="459129" y="4432175"/>
                  <a:pt x="468811" y="4436230"/>
                  <a:pt x="482600" y="4453467"/>
                </a:cubicBezTo>
                <a:cubicBezTo>
                  <a:pt x="488957" y="4461413"/>
                  <a:pt x="493176" y="4470921"/>
                  <a:pt x="499533" y="4478867"/>
                </a:cubicBezTo>
                <a:cubicBezTo>
                  <a:pt x="517704" y="4501580"/>
                  <a:pt x="517421" y="4493175"/>
                  <a:pt x="541867" y="4512733"/>
                </a:cubicBezTo>
                <a:cubicBezTo>
                  <a:pt x="548100" y="4517720"/>
                  <a:pt x="552414" y="4524877"/>
                  <a:pt x="558800" y="4529667"/>
                </a:cubicBezTo>
                <a:cubicBezTo>
                  <a:pt x="575081" y="4541878"/>
                  <a:pt x="609600" y="4563533"/>
                  <a:pt x="609600" y="4563533"/>
                </a:cubicBezTo>
                <a:cubicBezTo>
                  <a:pt x="615244" y="4572000"/>
                  <a:pt x="619338" y="4581738"/>
                  <a:pt x="626533" y="4588933"/>
                </a:cubicBezTo>
                <a:cubicBezTo>
                  <a:pt x="633728" y="4596128"/>
                  <a:pt x="643987" y="4599510"/>
                  <a:pt x="651933" y="4605867"/>
                </a:cubicBezTo>
                <a:cubicBezTo>
                  <a:pt x="658166" y="4610854"/>
                  <a:pt x="662634" y="4617813"/>
                  <a:pt x="668867" y="4622800"/>
                </a:cubicBezTo>
                <a:cubicBezTo>
                  <a:pt x="676813" y="4629157"/>
                  <a:pt x="686321" y="4633376"/>
                  <a:pt x="694267" y="4639733"/>
                </a:cubicBezTo>
                <a:cubicBezTo>
                  <a:pt x="700500" y="4644720"/>
                  <a:pt x="704814" y="4651877"/>
                  <a:pt x="711200" y="4656667"/>
                </a:cubicBezTo>
                <a:cubicBezTo>
                  <a:pt x="727481" y="4668878"/>
                  <a:pt x="747610" y="4676142"/>
                  <a:pt x="762000" y="4690533"/>
                </a:cubicBezTo>
                <a:cubicBezTo>
                  <a:pt x="767644" y="4696178"/>
                  <a:pt x="771793" y="4703897"/>
                  <a:pt x="778933" y="4707467"/>
                </a:cubicBezTo>
                <a:cubicBezTo>
                  <a:pt x="794898" y="4715450"/>
                  <a:pt x="829733" y="4724400"/>
                  <a:pt x="829733" y="4724400"/>
                </a:cubicBezTo>
                <a:cubicBezTo>
                  <a:pt x="882475" y="4777139"/>
                  <a:pt x="806115" y="4705832"/>
                  <a:pt x="872067" y="4749800"/>
                </a:cubicBezTo>
                <a:cubicBezTo>
                  <a:pt x="882030" y="4756442"/>
                  <a:pt x="887071" y="4769259"/>
                  <a:pt x="897467" y="4775200"/>
                </a:cubicBezTo>
                <a:cubicBezTo>
                  <a:pt x="907570" y="4780973"/>
                  <a:pt x="920188" y="4780323"/>
                  <a:pt x="931333" y="4783667"/>
                </a:cubicBezTo>
                <a:cubicBezTo>
                  <a:pt x="948429" y="4788796"/>
                  <a:pt x="965200" y="4794956"/>
                  <a:pt x="982133" y="4800600"/>
                </a:cubicBezTo>
                <a:lnTo>
                  <a:pt x="1032933" y="4817533"/>
                </a:lnTo>
                <a:cubicBezTo>
                  <a:pt x="1055511" y="4823178"/>
                  <a:pt x="1077846" y="4829903"/>
                  <a:pt x="1100667" y="4834467"/>
                </a:cubicBezTo>
                <a:cubicBezTo>
                  <a:pt x="1175196" y="4849372"/>
                  <a:pt x="1111242" y="4837396"/>
                  <a:pt x="1202267" y="4851400"/>
                </a:cubicBezTo>
                <a:cubicBezTo>
                  <a:pt x="1308049" y="4867675"/>
                  <a:pt x="1192905" y="4852347"/>
                  <a:pt x="1320800" y="4868333"/>
                </a:cubicBezTo>
                <a:cubicBezTo>
                  <a:pt x="1397603" y="4887534"/>
                  <a:pt x="1302715" y="4865046"/>
                  <a:pt x="1413933" y="4885267"/>
                </a:cubicBezTo>
                <a:cubicBezTo>
                  <a:pt x="1425382" y="4887349"/>
                  <a:pt x="1436441" y="4891209"/>
                  <a:pt x="1447800" y="4893733"/>
                </a:cubicBezTo>
                <a:cubicBezTo>
                  <a:pt x="1461848" y="4896855"/>
                  <a:pt x="1475938" y="4899834"/>
                  <a:pt x="1490133" y="4902200"/>
                </a:cubicBezTo>
                <a:cubicBezTo>
                  <a:pt x="1525201" y="4908045"/>
                  <a:pt x="1582870" y="4914851"/>
                  <a:pt x="1617133" y="4919133"/>
                </a:cubicBezTo>
                <a:cubicBezTo>
                  <a:pt x="1625600" y="4921955"/>
                  <a:pt x="1633752" y="4926003"/>
                  <a:pt x="1642533" y="4927600"/>
                </a:cubicBezTo>
                <a:cubicBezTo>
                  <a:pt x="1814212" y="4958815"/>
                  <a:pt x="1622252" y="4916770"/>
                  <a:pt x="1761067" y="4944533"/>
                </a:cubicBezTo>
                <a:cubicBezTo>
                  <a:pt x="1772477" y="4946815"/>
                  <a:pt x="1783555" y="4950562"/>
                  <a:pt x="1794933" y="4953000"/>
                </a:cubicBezTo>
                <a:cubicBezTo>
                  <a:pt x="1823075" y="4959031"/>
                  <a:pt x="1852296" y="4960831"/>
                  <a:pt x="1879600" y="4969933"/>
                </a:cubicBezTo>
                <a:cubicBezTo>
                  <a:pt x="1896533" y="4975578"/>
                  <a:pt x="1912688" y="4984653"/>
                  <a:pt x="1930400" y="4986867"/>
                </a:cubicBezTo>
                <a:lnTo>
                  <a:pt x="1998133" y="4995333"/>
                </a:lnTo>
                <a:cubicBezTo>
                  <a:pt x="2066232" y="5012358"/>
                  <a:pt x="1996680" y="4996413"/>
                  <a:pt x="2099733" y="5012267"/>
                </a:cubicBezTo>
                <a:cubicBezTo>
                  <a:pt x="2113956" y="5014455"/>
                  <a:pt x="2127872" y="5018367"/>
                  <a:pt x="2142067" y="5020733"/>
                </a:cubicBezTo>
                <a:cubicBezTo>
                  <a:pt x="2244722" y="5037842"/>
                  <a:pt x="2157742" y="5020540"/>
                  <a:pt x="2269067" y="5037667"/>
                </a:cubicBezTo>
                <a:cubicBezTo>
                  <a:pt x="2283290" y="5039855"/>
                  <a:pt x="2297205" y="5043767"/>
                  <a:pt x="2311400" y="5046133"/>
                </a:cubicBezTo>
                <a:cubicBezTo>
                  <a:pt x="2331085" y="5049414"/>
                  <a:pt x="2350911" y="5051778"/>
                  <a:pt x="2370667" y="5054600"/>
                </a:cubicBezTo>
                <a:cubicBezTo>
                  <a:pt x="2420101" y="5071079"/>
                  <a:pt x="2372360" y="5056632"/>
                  <a:pt x="2446867" y="5071533"/>
                </a:cubicBezTo>
                <a:cubicBezTo>
                  <a:pt x="2458277" y="5073815"/>
                  <a:pt x="2469137" y="5079034"/>
                  <a:pt x="2480733" y="5080000"/>
                </a:cubicBezTo>
                <a:cubicBezTo>
                  <a:pt x="2537053" y="5084694"/>
                  <a:pt x="2593622" y="5085645"/>
                  <a:pt x="2650067" y="5088467"/>
                </a:cubicBezTo>
                <a:cubicBezTo>
                  <a:pt x="2684306" y="5094173"/>
                  <a:pt x="2745987" y="5105400"/>
                  <a:pt x="2777067" y="5105400"/>
                </a:cubicBezTo>
                <a:cubicBezTo>
                  <a:pt x="2833582" y="5105400"/>
                  <a:pt x="2889956" y="5099755"/>
                  <a:pt x="2946400" y="5096933"/>
                </a:cubicBezTo>
                <a:cubicBezTo>
                  <a:pt x="2977533" y="5091745"/>
                  <a:pt x="3008752" y="5087103"/>
                  <a:pt x="3039533" y="5080000"/>
                </a:cubicBezTo>
                <a:cubicBezTo>
                  <a:pt x="3062210" y="5074767"/>
                  <a:pt x="3084689" y="5068711"/>
                  <a:pt x="3107267" y="5063067"/>
                </a:cubicBezTo>
                <a:lnTo>
                  <a:pt x="3175000" y="5046133"/>
                </a:lnTo>
                <a:cubicBezTo>
                  <a:pt x="3186289" y="5043311"/>
                  <a:pt x="3197288" y="5038825"/>
                  <a:pt x="3208867" y="5037667"/>
                </a:cubicBezTo>
                <a:cubicBezTo>
                  <a:pt x="3237089" y="5034845"/>
                  <a:pt x="3265419" y="5032949"/>
                  <a:pt x="3293533" y="5029200"/>
                </a:cubicBezTo>
                <a:cubicBezTo>
                  <a:pt x="3307798" y="5027298"/>
                  <a:pt x="3321644" y="5022921"/>
                  <a:pt x="3335867" y="5020733"/>
                </a:cubicBezTo>
                <a:cubicBezTo>
                  <a:pt x="3358356" y="5017273"/>
                  <a:pt x="3381022" y="5015089"/>
                  <a:pt x="3403600" y="5012267"/>
                </a:cubicBezTo>
                <a:cubicBezTo>
                  <a:pt x="3412067" y="5009445"/>
                  <a:pt x="3420342" y="5005965"/>
                  <a:pt x="3429000" y="5003800"/>
                </a:cubicBezTo>
                <a:cubicBezTo>
                  <a:pt x="3475806" y="4992098"/>
                  <a:pt x="3478021" y="4996427"/>
                  <a:pt x="3530600" y="4986867"/>
                </a:cubicBezTo>
                <a:cubicBezTo>
                  <a:pt x="3542049" y="4984785"/>
                  <a:pt x="3553089" y="4980838"/>
                  <a:pt x="3564467" y="4978400"/>
                </a:cubicBezTo>
                <a:cubicBezTo>
                  <a:pt x="3592609" y="4972370"/>
                  <a:pt x="3620911" y="4967111"/>
                  <a:pt x="3649133" y="4961467"/>
                </a:cubicBezTo>
                <a:cubicBezTo>
                  <a:pt x="3663244" y="4958645"/>
                  <a:pt x="3677506" y="4956490"/>
                  <a:pt x="3691467" y="4953000"/>
                </a:cubicBezTo>
                <a:cubicBezTo>
                  <a:pt x="3702756" y="4950178"/>
                  <a:pt x="3714188" y="4947877"/>
                  <a:pt x="3725333" y="4944533"/>
                </a:cubicBezTo>
                <a:cubicBezTo>
                  <a:pt x="3725383" y="4944518"/>
                  <a:pt x="3788808" y="4923374"/>
                  <a:pt x="3801533" y="4919133"/>
                </a:cubicBezTo>
                <a:lnTo>
                  <a:pt x="3826933" y="4910667"/>
                </a:lnTo>
                <a:cubicBezTo>
                  <a:pt x="3835400" y="4907845"/>
                  <a:pt x="3843582" y="4903950"/>
                  <a:pt x="3852333" y="4902200"/>
                </a:cubicBezTo>
                <a:cubicBezTo>
                  <a:pt x="3866444" y="4899378"/>
                  <a:pt x="3880783" y="4897519"/>
                  <a:pt x="3894667" y="4893733"/>
                </a:cubicBezTo>
                <a:cubicBezTo>
                  <a:pt x="3911887" y="4889037"/>
                  <a:pt x="3928534" y="4882444"/>
                  <a:pt x="3945467" y="4876800"/>
                </a:cubicBezTo>
                <a:cubicBezTo>
                  <a:pt x="3953934" y="4873978"/>
                  <a:pt x="3962032" y="4869595"/>
                  <a:pt x="3970867" y="4868333"/>
                </a:cubicBezTo>
                <a:lnTo>
                  <a:pt x="4030133" y="4859867"/>
                </a:lnTo>
                <a:cubicBezTo>
                  <a:pt x="4038600" y="4857045"/>
                  <a:pt x="4046875" y="4853565"/>
                  <a:pt x="4055533" y="4851400"/>
                </a:cubicBezTo>
                <a:cubicBezTo>
                  <a:pt x="4069494" y="4847910"/>
                  <a:pt x="4084392" y="4847986"/>
                  <a:pt x="4097867" y="4842933"/>
                </a:cubicBezTo>
                <a:cubicBezTo>
                  <a:pt x="4107395" y="4839360"/>
                  <a:pt x="4114166" y="4830551"/>
                  <a:pt x="4123267" y="4826000"/>
                </a:cubicBezTo>
                <a:cubicBezTo>
                  <a:pt x="4131249" y="4822009"/>
                  <a:pt x="4140200" y="4820355"/>
                  <a:pt x="4148667" y="4817533"/>
                </a:cubicBezTo>
                <a:lnTo>
                  <a:pt x="4191000" y="4690533"/>
                </a:lnTo>
                <a:lnTo>
                  <a:pt x="4199467" y="4665133"/>
                </a:lnTo>
                <a:lnTo>
                  <a:pt x="4207933" y="4639733"/>
                </a:lnTo>
                <a:cubicBezTo>
                  <a:pt x="4205111" y="4619978"/>
                  <a:pt x="4203381" y="4600035"/>
                  <a:pt x="4199467" y="4580467"/>
                </a:cubicBezTo>
                <a:cubicBezTo>
                  <a:pt x="4197717" y="4571716"/>
                  <a:pt x="4189533" y="4563870"/>
                  <a:pt x="4191000" y="4555067"/>
                </a:cubicBezTo>
                <a:cubicBezTo>
                  <a:pt x="4192673" y="4545030"/>
                  <a:pt x="4203382" y="4538768"/>
                  <a:pt x="4207933" y="4529667"/>
                </a:cubicBezTo>
                <a:cubicBezTo>
                  <a:pt x="4211924" y="4521685"/>
                  <a:pt x="4213578" y="4512734"/>
                  <a:pt x="4216400" y="4504267"/>
                </a:cubicBezTo>
                <a:cubicBezTo>
                  <a:pt x="4176222" y="4464089"/>
                  <a:pt x="4197679" y="4475449"/>
                  <a:pt x="4157133" y="4461933"/>
                </a:cubicBezTo>
                <a:lnTo>
                  <a:pt x="4140200" y="4411133"/>
                </a:lnTo>
                <a:cubicBezTo>
                  <a:pt x="4137378" y="4402666"/>
                  <a:pt x="4139159" y="4390683"/>
                  <a:pt x="4131733" y="4385733"/>
                </a:cubicBezTo>
                <a:cubicBezTo>
                  <a:pt x="4058941" y="4337206"/>
                  <a:pt x="4151040" y="4395386"/>
                  <a:pt x="4080933" y="4360333"/>
                </a:cubicBezTo>
                <a:cubicBezTo>
                  <a:pt x="4071832" y="4355782"/>
                  <a:pt x="4064000" y="4349044"/>
                  <a:pt x="4055533" y="4343400"/>
                </a:cubicBezTo>
                <a:cubicBezTo>
                  <a:pt x="4049889" y="4334933"/>
                  <a:pt x="4047067" y="4323644"/>
                  <a:pt x="4038600" y="4318000"/>
                </a:cubicBezTo>
                <a:cubicBezTo>
                  <a:pt x="4028918" y="4311545"/>
                  <a:pt x="4016234" y="4311302"/>
                  <a:pt x="4004733" y="4309533"/>
                </a:cubicBezTo>
                <a:cubicBezTo>
                  <a:pt x="3979474" y="4305647"/>
                  <a:pt x="3953933" y="4303889"/>
                  <a:pt x="3928533" y="4301067"/>
                </a:cubicBezTo>
                <a:cubicBezTo>
                  <a:pt x="3920066" y="4298245"/>
                  <a:pt x="3911115" y="4296591"/>
                  <a:pt x="3903133" y="4292600"/>
                </a:cubicBezTo>
                <a:cubicBezTo>
                  <a:pt x="3894032" y="4288049"/>
                  <a:pt x="3887086" y="4279675"/>
                  <a:pt x="3877733" y="4275667"/>
                </a:cubicBezTo>
                <a:cubicBezTo>
                  <a:pt x="3867038" y="4271083"/>
                  <a:pt x="3855156" y="4270022"/>
                  <a:pt x="3843867" y="4267200"/>
                </a:cubicBezTo>
                <a:cubicBezTo>
                  <a:pt x="3810791" y="4234126"/>
                  <a:pt x="3845497" y="4263782"/>
                  <a:pt x="3801533" y="4241800"/>
                </a:cubicBezTo>
                <a:cubicBezTo>
                  <a:pt x="3792432" y="4237249"/>
                  <a:pt x="3784079" y="4231224"/>
                  <a:pt x="3776133" y="4224867"/>
                </a:cubicBezTo>
                <a:cubicBezTo>
                  <a:pt x="3769900" y="4219880"/>
                  <a:pt x="3766045" y="4212040"/>
                  <a:pt x="3759200" y="4207933"/>
                </a:cubicBezTo>
                <a:cubicBezTo>
                  <a:pt x="3751547" y="4203341"/>
                  <a:pt x="3742267" y="4202289"/>
                  <a:pt x="3733800" y="4199467"/>
                </a:cubicBezTo>
                <a:cubicBezTo>
                  <a:pt x="3722511" y="4188178"/>
                  <a:pt x="3713217" y="4174456"/>
                  <a:pt x="3699933" y="4165600"/>
                </a:cubicBezTo>
                <a:cubicBezTo>
                  <a:pt x="3681071" y="4153025"/>
                  <a:pt x="3671389" y="4148970"/>
                  <a:pt x="3657600" y="4131733"/>
                </a:cubicBezTo>
                <a:cubicBezTo>
                  <a:pt x="3640935" y="4110901"/>
                  <a:pt x="3644179" y="4104734"/>
                  <a:pt x="3623733" y="4089400"/>
                </a:cubicBezTo>
                <a:cubicBezTo>
                  <a:pt x="3607452" y="4077189"/>
                  <a:pt x="3589866" y="4066822"/>
                  <a:pt x="3572933" y="4055533"/>
                </a:cubicBezTo>
                <a:cubicBezTo>
                  <a:pt x="3564466" y="4049889"/>
                  <a:pt x="3557186" y="4041818"/>
                  <a:pt x="3547533" y="4038600"/>
                </a:cubicBezTo>
                <a:cubicBezTo>
                  <a:pt x="3539066" y="4035778"/>
                  <a:pt x="3529935" y="4034467"/>
                  <a:pt x="3522133" y="4030133"/>
                </a:cubicBezTo>
                <a:cubicBezTo>
                  <a:pt x="3504343" y="4020250"/>
                  <a:pt x="3485723" y="4010658"/>
                  <a:pt x="3471333" y="3996267"/>
                </a:cubicBezTo>
                <a:cubicBezTo>
                  <a:pt x="3465689" y="3990622"/>
                  <a:pt x="3461245" y="3983440"/>
                  <a:pt x="3454400" y="3979333"/>
                </a:cubicBezTo>
                <a:cubicBezTo>
                  <a:pt x="3446747" y="3974741"/>
                  <a:pt x="3437467" y="3973689"/>
                  <a:pt x="3429000" y="3970867"/>
                </a:cubicBezTo>
                <a:cubicBezTo>
                  <a:pt x="3417711" y="3959578"/>
                  <a:pt x="3410279" y="3942049"/>
                  <a:pt x="3395133" y="3937000"/>
                </a:cubicBezTo>
                <a:cubicBezTo>
                  <a:pt x="3360080" y="3925315"/>
                  <a:pt x="3377159" y="3933483"/>
                  <a:pt x="3344333" y="3911600"/>
                </a:cubicBezTo>
                <a:cubicBezTo>
                  <a:pt x="3306039" y="3854158"/>
                  <a:pt x="3324858" y="3875190"/>
                  <a:pt x="3293533" y="3843867"/>
                </a:cubicBezTo>
                <a:cubicBezTo>
                  <a:pt x="3278831" y="3799757"/>
                  <a:pt x="3294698" y="3834739"/>
                  <a:pt x="3268133" y="3801533"/>
                </a:cubicBezTo>
                <a:cubicBezTo>
                  <a:pt x="3261776" y="3793587"/>
                  <a:pt x="3259146" y="3782490"/>
                  <a:pt x="3251200" y="3776133"/>
                </a:cubicBezTo>
                <a:cubicBezTo>
                  <a:pt x="3244231" y="3770558"/>
                  <a:pt x="3234267" y="3770489"/>
                  <a:pt x="3225800" y="3767667"/>
                </a:cubicBezTo>
                <a:cubicBezTo>
                  <a:pt x="3201814" y="3695713"/>
                  <a:pt x="3235266" y="3783444"/>
                  <a:pt x="3200400" y="3725333"/>
                </a:cubicBezTo>
                <a:cubicBezTo>
                  <a:pt x="3195808" y="3717680"/>
                  <a:pt x="3195924" y="3707915"/>
                  <a:pt x="3191933" y="3699933"/>
                </a:cubicBezTo>
                <a:cubicBezTo>
                  <a:pt x="3187382" y="3690832"/>
                  <a:pt x="3179133" y="3683832"/>
                  <a:pt x="3175000" y="3674533"/>
                </a:cubicBezTo>
                <a:cubicBezTo>
                  <a:pt x="3167751" y="3658222"/>
                  <a:pt x="3170689" y="3636354"/>
                  <a:pt x="3158067" y="3623733"/>
                </a:cubicBezTo>
                <a:cubicBezTo>
                  <a:pt x="3143991" y="3609658"/>
                  <a:pt x="3132745" y="3600627"/>
                  <a:pt x="3124200" y="3581400"/>
                </a:cubicBezTo>
                <a:cubicBezTo>
                  <a:pt x="3093069" y="3511354"/>
                  <a:pt x="3125109" y="3548441"/>
                  <a:pt x="3090333" y="3513667"/>
                </a:cubicBezTo>
                <a:cubicBezTo>
                  <a:pt x="3053362" y="3402745"/>
                  <a:pt x="3111417" y="3564301"/>
                  <a:pt x="3064933" y="3471333"/>
                </a:cubicBezTo>
                <a:cubicBezTo>
                  <a:pt x="3056951" y="3455368"/>
                  <a:pt x="3053644" y="3437466"/>
                  <a:pt x="3048000" y="3420533"/>
                </a:cubicBezTo>
                <a:lnTo>
                  <a:pt x="3031067" y="3369733"/>
                </a:lnTo>
                <a:cubicBezTo>
                  <a:pt x="3028245" y="3361266"/>
                  <a:pt x="3027550" y="3351759"/>
                  <a:pt x="3022600" y="3344333"/>
                </a:cubicBezTo>
                <a:cubicBezTo>
                  <a:pt x="2995767" y="3304083"/>
                  <a:pt x="3008883" y="3328584"/>
                  <a:pt x="2988733" y="3268133"/>
                </a:cubicBezTo>
                <a:lnTo>
                  <a:pt x="2971800" y="3217333"/>
                </a:lnTo>
                <a:cubicBezTo>
                  <a:pt x="2968978" y="3208866"/>
                  <a:pt x="2965083" y="3200684"/>
                  <a:pt x="2963333" y="3191933"/>
                </a:cubicBezTo>
                <a:cubicBezTo>
                  <a:pt x="2960511" y="3177822"/>
                  <a:pt x="2958357" y="3163561"/>
                  <a:pt x="2954867" y="3149600"/>
                </a:cubicBezTo>
                <a:cubicBezTo>
                  <a:pt x="2952702" y="3140942"/>
                  <a:pt x="2948852" y="3132781"/>
                  <a:pt x="2946400" y="3124200"/>
                </a:cubicBezTo>
                <a:cubicBezTo>
                  <a:pt x="2943203" y="3113011"/>
                  <a:pt x="2941130" y="3101522"/>
                  <a:pt x="2937933" y="3090333"/>
                </a:cubicBezTo>
                <a:cubicBezTo>
                  <a:pt x="2935481" y="3081752"/>
                  <a:pt x="2931631" y="3073591"/>
                  <a:pt x="2929467" y="3064933"/>
                </a:cubicBezTo>
                <a:cubicBezTo>
                  <a:pt x="2918602" y="3021473"/>
                  <a:pt x="2907975" y="2931426"/>
                  <a:pt x="2904067" y="2904067"/>
                </a:cubicBezTo>
                <a:cubicBezTo>
                  <a:pt x="2901245" y="2884311"/>
                  <a:pt x="2900440" y="2864160"/>
                  <a:pt x="2895600" y="2844800"/>
                </a:cubicBezTo>
                <a:cubicBezTo>
                  <a:pt x="2885313" y="2803655"/>
                  <a:pt x="2885588" y="2808579"/>
                  <a:pt x="2878667" y="2760133"/>
                </a:cubicBezTo>
                <a:cubicBezTo>
                  <a:pt x="2875449" y="2737608"/>
                  <a:pt x="2872582" y="2715028"/>
                  <a:pt x="2870200" y="2692400"/>
                </a:cubicBezTo>
                <a:cubicBezTo>
                  <a:pt x="2858784" y="2583957"/>
                  <a:pt x="2872203" y="2630679"/>
                  <a:pt x="2853267" y="2573867"/>
                </a:cubicBezTo>
                <a:cubicBezTo>
                  <a:pt x="2850445" y="2537178"/>
                  <a:pt x="2847856" y="2500470"/>
                  <a:pt x="2844800" y="2463800"/>
                </a:cubicBezTo>
                <a:cubicBezTo>
                  <a:pt x="2842211" y="2432735"/>
                  <a:pt x="2836333" y="2401839"/>
                  <a:pt x="2836333" y="2370667"/>
                </a:cubicBezTo>
                <a:cubicBezTo>
                  <a:pt x="2836333" y="2308514"/>
                  <a:pt x="2838616" y="2246245"/>
                  <a:pt x="2844800" y="2184400"/>
                </a:cubicBezTo>
                <a:cubicBezTo>
                  <a:pt x="2850506" y="2127336"/>
                  <a:pt x="2854811" y="2127049"/>
                  <a:pt x="2878667" y="2091267"/>
                </a:cubicBezTo>
                <a:cubicBezTo>
                  <a:pt x="2902649" y="2019315"/>
                  <a:pt x="2869201" y="2107043"/>
                  <a:pt x="2904067" y="2048933"/>
                </a:cubicBezTo>
                <a:cubicBezTo>
                  <a:pt x="2908659" y="2041280"/>
                  <a:pt x="2907941" y="2031186"/>
                  <a:pt x="2912533" y="2023533"/>
                </a:cubicBezTo>
                <a:cubicBezTo>
                  <a:pt x="2916640" y="2016688"/>
                  <a:pt x="2924677" y="2012986"/>
                  <a:pt x="2929467" y="2006600"/>
                </a:cubicBezTo>
                <a:cubicBezTo>
                  <a:pt x="2941678" y="1990319"/>
                  <a:pt x="2956897" y="1975107"/>
                  <a:pt x="2963333" y="1955800"/>
                </a:cubicBezTo>
                <a:cubicBezTo>
                  <a:pt x="2966155" y="1947333"/>
                  <a:pt x="2966225" y="1937369"/>
                  <a:pt x="2971800" y="1930400"/>
                </a:cubicBezTo>
                <a:cubicBezTo>
                  <a:pt x="2978157" y="1922454"/>
                  <a:pt x="2988733" y="1919111"/>
                  <a:pt x="2997200" y="1913467"/>
                </a:cubicBezTo>
                <a:cubicBezTo>
                  <a:pt x="3018482" y="1849623"/>
                  <a:pt x="2989774" y="1928319"/>
                  <a:pt x="3022600" y="1862667"/>
                </a:cubicBezTo>
                <a:cubicBezTo>
                  <a:pt x="3026591" y="1854685"/>
                  <a:pt x="3026475" y="1844920"/>
                  <a:pt x="3031067" y="1837267"/>
                </a:cubicBezTo>
                <a:cubicBezTo>
                  <a:pt x="3035174" y="1830422"/>
                  <a:pt x="3043013" y="1826566"/>
                  <a:pt x="3048000" y="1820333"/>
                </a:cubicBezTo>
                <a:cubicBezTo>
                  <a:pt x="3054357" y="1812387"/>
                  <a:pt x="3058576" y="1802879"/>
                  <a:pt x="3064933" y="1794933"/>
                </a:cubicBezTo>
                <a:cubicBezTo>
                  <a:pt x="3069920" y="1788700"/>
                  <a:pt x="3077077" y="1784386"/>
                  <a:pt x="3081867" y="1778000"/>
                </a:cubicBezTo>
                <a:cubicBezTo>
                  <a:pt x="3085310" y="1773409"/>
                  <a:pt x="3115012" y="1720860"/>
                  <a:pt x="3132667" y="1710267"/>
                </a:cubicBezTo>
                <a:cubicBezTo>
                  <a:pt x="3140320" y="1705675"/>
                  <a:pt x="3150085" y="1705791"/>
                  <a:pt x="3158067" y="1701800"/>
                </a:cubicBezTo>
                <a:cubicBezTo>
                  <a:pt x="3167168" y="1697249"/>
                  <a:pt x="3175000" y="1690511"/>
                  <a:pt x="3183467" y="1684867"/>
                </a:cubicBezTo>
                <a:cubicBezTo>
                  <a:pt x="3186289" y="1676400"/>
                  <a:pt x="3187341" y="1667120"/>
                  <a:pt x="3191933" y="1659467"/>
                </a:cubicBezTo>
                <a:cubicBezTo>
                  <a:pt x="3201786" y="1643045"/>
                  <a:pt x="3220422" y="1637137"/>
                  <a:pt x="3234267" y="1625600"/>
                </a:cubicBezTo>
                <a:cubicBezTo>
                  <a:pt x="3243465" y="1617935"/>
                  <a:pt x="3249704" y="1606842"/>
                  <a:pt x="3259667" y="1600200"/>
                </a:cubicBezTo>
                <a:cubicBezTo>
                  <a:pt x="3336037" y="1549286"/>
                  <a:pt x="3230533" y="1641411"/>
                  <a:pt x="3310467" y="1574800"/>
                </a:cubicBezTo>
                <a:cubicBezTo>
                  <a:pt x="3319665" y="1567135"/>
                  <a:pt x="3328202" y="1558598"/>
                  <a:pt x="3335867" y="1549400"/>
                </a:cubicBezTo>
                <a:cubicBezTo>
                  <a:pt x="3342381" y="1541583"/>
                  <a:pt x="3344854" y="1530357"/>
                  <a:pt x="3352800" y="1524000"/>
                </a:cubicBezTo>
                <a:cubicBezTo>
                  <a:pt x="3359769" y="1518425"/>
                  <a:pt x="3370398" y="1519867"/>
                  <a:pt x="3378200" y="1515533"/>
                </a:cubicBezTo>
                <a:cubicBezTo>
                  <a:pt x="3395990" y="1505650"/>
                  <a:pt x="3414610" y="1496058"/>
                  <a:pt x="3429000" y="1481667"/>
                </a:cubicBezTo>
                <a:cubicBezTo>
                  <a:pt x="3434644" y="1476022"/>
                  <a:pt x="3439088" y="1468840"/>
                  <a:pt x="3445933" y="1464733"/>
                </a:cubicBezTo>
                <a:cubicBezTo>
                  <a:pt x="3453586" y="1460141"/>
                  <a:pt x="3462866" y="1459089"/>
                  <a:pt x="3471333" y="1456267"/>
                </a:cubicBezTo>
                <a:cubicBezTo>
                  <a:pt x="3476978" y="1450622"/>
                  <a:pt x="3481881" y="1444123"/>
                  <a:pt x="3488267" y="1439333"/>
                </a:cubicBezTo>
                <a:cubicBezTo>
                  <a:pt x="3504548" y="1427122"/>
                  <a:pt x="3524677" y="1419858"/>
                  <a:pt x="3539067" y="1405467"/>
                </a:cubicBezTo>
                <a:cubicBezTo>
                  <a:pt x="3587711" y="1356822"/>
                  <a:pt x="3562468" y="1369443"/>
                  <a:pt x="3606800" y="1354667"/>
                </a:cubicBezTo>
                <a:cubicBezTo>
                  <a:pt x="3649703" y="1311762"/>
                  <a:pt x="3594180" y="1362238"/>
                  <a:pt x="3649133" y="1329267"/>
                </a:cubicBezTo>
                <a:cubicBezTo>
                  <a:pt x="3707243" y="1294401"/>
                  <a:pt x="3619515" y="1327849"/>
                  <a:pt x="3691467" y="1303867"/>
                </a:cubicBezTo>
                <a:cubicBezTo>
                  <a:pt x="3699934" y="1298222"/>
                  <a:pt x="3707765" y="1291484"/>
                  <a:pt x="3716867" y="1286933"/>
                </a:cubicBezTo>
                <a:cubicBezTo>
                  <a:pt x="3724849" y="1282942"/>
                  <a:pt x="3734614" y="1283059"/>
                  <a:pt x="3742267" y="1278467"/>
                </a:cubicBezTo>
                <a:cubicBezTo>
                  <a:pt x="3749112" y="1274360"/>
                  <a:pt x="3752967" y="1266520"/>
                  <a:pt x="3759200" y="1261533"/>
                </a:cubicBezTo>
                <a:cubicBezTo>
                  <a:pt x="3782645" y="1242777"/>
                  <a:pt x="3783174" y="1245075"/>
                  <a:pt x="3810000" y="1236133"/>
                </a:cubicBezTo>
                <a:cubicBezTo>
                  <a:pt x="3828726" y="1217407"/>
                  <a:pt x="3837224" y="1205588"/>
                  <a:pt x="3860800" y="1193800"/>
                </a:cubicBezTo>
                <a:cubicBezTo>
                  <a:pt x="3868782" y="1189809"/>
                  <a:pt x="3877733" y="1188155"/>
                  <a:pt x="3886200" y="1185333"/>
                </a:cubicBezTo>
                <a:cubicBezTo>
                  <a:pt x="3889022" y="1176866"/>
                  <a:pt x="3888356" y="1166244"/>
                  <a:pt x="3894667" y="1159933"/>
                </a:cubicBezTo>
                <a:cubicBezTo>
                  <a:pt x="3900978" y="1153622"/>
                  <a:pt x="3912414" y="1156059"/>
                  <a:pt x="3920067" y="1151467"/>
                </a:cubicBezTo>
                <a:cubicBezTo>
                  <a:pt x="3926912" y="1147360"/>
                  <a:pt x="3930767" y="1139520"/>
                  <a:pt x="3937000" y="1134533"/>
                </a:cubicBezTo>
                <a:cubicBezTo>
                  <a:pt x="3944946" y="1128176"/>
                  <a:pt x="3953933" y="1123244"/>
                  <a:pt x="3962400" y="1117600"/>
                </a:cubicBezTo>
                <a:cubicBezTo>
                  <a:pt x="3976512" y="1075267"/>
                  <a:pt x="3962400" y="1095023"/>
                  <a:pt x="4021667" y="1075267"/>
                </a:cubicBezTo>
                <a:lnTo>
                  <a:pt x="4047067" y="1066800"/>
                </a:lnTo>
                <a:cubicBezTo>
                  <a:pt x="4052711" y="1058333"/>
                  <a:pt x="4055371" y="1046793"/>
                  <a:pt x="4064000" y="1041400"/>
                </a:cubicBezTo>
                <a:cubicBezTo>
                  <a:pt x="4079136" y="1031940"/>
                  <a:pt x="4114800" y="1024467"/>
                  <a:pt x="4114800" y="1024467"/>
                </a:cubicBezTo>
                <a:cubicBezTo>
                  <a:pt x="4126089" y="1013178"/>
                  <a:pt x="4133521" y="995649"/>
                  <a:pt x="4148667" y="990600"/>
                </a:cubicBezTo>
                <a:cubicBezTo>
                  <a:pt x="4183720" y="978915"/>
                  <a:pt x="4166641" y="987083"/>
                  <a:pt x="4199467" y="965200"/>
                </a:cubicBezTo>
                <a:cubicBezTo>
                  <a:pt x="4205111" y="956733"/>
                  <a:pt x="4207771" y="945193"/>
                  <a:pt x="4216400" y="939800"/>
                </a:cubicBezTo>
                <a:cubicBezTo>
                  <a:pt x="4231536" y="930340"/>
                  <a:pt x="4267200" y="922867"/>
                  <a:pt x="4267200" y="922867"/>
                </a:cubicBezTo>
                <a:cubicBezTo>
                  <a:pt x="4278489" y="911578"/>
                  <a:pt x="4292211" y="902284"/>
                  <a:pt x="4301067" y="889000"/>
                </a:cubicBezTo>
                <a:cubicBezTo>
                  <a:pt x="4306711" y="880533"/>
                  <a:pt x="4310805" y="870795"/>
                  <a:pt x="4318000" y="863600"/>
                </a:cubicBezTo>
                <a:cubicBezTo>
                  <a:pt x="4325195" y="856405"/>
                  <a:pt x="4334933" y="852311"/>
                  <a:pt x="4343400" y="846667"/>
                </a:cubicBezTo>
                <a:cubicBezTo>
                  <a:pt x="4334621" y="767662"/>
                  <a:pt x="4343400" y="790222"/>
                  <a:pt x="4343400" y="778933"/>
                </a:cubicBezTo>
                <a:close/>
              </a:path>
            </a:pathLst>
          </a:custGeom>
          <a:solidFill>
            <a:srgbClr val="98480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6200000">
            <a:off x="3390900" y="2247900"/>
            <a:ext cx="3352800" cy="2971800"/>
          </a:xfrm>
          <a:prstGeom prst="arc">
            <a:avLst>
              <a:gd name="adj1" fmla="val 10872618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324600" y="1896533"/>
            <a:ext cx="76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17158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optical depth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lang="en-US" dirty="0" smtClean="0"/>
              <a:t>Presence of Energetic Hydrogen</a:t>
            </a:r>
            <a:endParaRPr lang="en-US" dirty="0"/>
          </a:p>
        </p:txBody>
      </p:sp>
      <p:pic>
        <p:nvPicPr>
          <p:cNvPr id="2050" name="Picture 2" descr="D:\Desktop\hot_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43000"/>
            <a:ext cx="5181599" cy="53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6705600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Vidal-</a:t>
            </a:r>
            <a:r>
              <a:rPr lang="en-US" sz="800" dirty="0" err="1" smtClean="0"/>
              <a:t>Madjar</a:t>
            </a:r>
            <a:r>
              <a:rPr lang="en-US" sz="800" dirty="0" smtClean="0"/>
              <a:t> et al. 2003, </a:t>
            </a:r>
            <a:r>
              <a:rPr lang="en-US" sz="800" i="1" dirty="0" smtClean="0"/>
              <a:t>Nature</a:t>
            </a:r>
            <a:r>
              <a:rPr lang="en-US" sz="800" dirty="0"/>
              <a:t> </a:t>
            </a:r>
            <a:r>
              <a:rPr lang="en-US" sz="800" dirty="0" smtClean="0"/>
              <a:t>422, 143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556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WASP-12b Absorbing Metal Lines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599"/>
            <a:ext cx="6629400" cy="520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Haswell</a:t>
            </a:r>
            <a:r>
              <a:rPr lang="en-US" sz="800" dirty="0" smtClean="0"/>
              <a:t> et al. 2012, </a:t>
            </a:r>
            <a:r>
              <a:rPr lang="en-US" sz="800" i="1" dirty="0" err="1" smtClean="0"/>
              <a:t>ApJ</a:t>
            </a:r>
            <a:r>
              <a:rPr lang="en-US" sz="800" dirty="0"/>
              <a:t> </a:t>
            </a:r>
            <a:r>
              <a:rPr lang="en-US" sz="800" dirty="0" smtClean="0"/>
              <a:t>760, 79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966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/>
              <a:t>WASP-12b Absorbing Metal Lines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39000" cy="540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Haswell</a:t>
            </a:r>
            <a:r>
              <a:rPr lang="en-US" sz="800" dirty="0" smtClean="0"/>
              <a:t> et al. 2012, </a:t>
            </a:r>
            <a:r>
              <a:rPr lang="en-US" sz="800" i="1" dirty="0" err="1" smtClean="0"/>
              <a:t>ApJ</a:t>
            </a:r>
            <a:r>
              <a:rPr lang="en-US" sz="800" dirty="0"/>
              <a:t> </a:t>
            </a:r>
            <a:r>
              <a:rPr lang="en-US" sz="800" dirty="0" smtClean="0"/>
              <a:t>760, 79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724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232</TotalTime>
  <Words>840</Words>
  <Application>Microsoft Office PowerPoint</Application>
  <PresentationFormat>On-screen Show (4:3)</PresentationFormat>
  <Paragraphs>119</Paragraphs>
  <Slides>24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Urban</vt:lpstr>
      <vt:lpstr>Radiation-Driven Evolution of Exoplanetary Atmospheres</vt:lpstr>
      <vt:lpstr>Exoplanets</vt:lpstr>
      <vt:lpstr>Planetary Types</vt:lpstr>
      <vt:lpstr>Transit Observations of Hot Jupiters</vt:lpstr>
      <vt:lpstr>Atmospheric Blow-Off</vt:lpstr>
      <vt:lpstr>Atmospheric Blow-Off</vt:lpstr>
      <vt:lpstr>Presence of Energetic Hydrogen</vt:lpstr>
      <vt:lpstr>WASP-12b Absorbing Metal Lines</vt:lpstr>
      <vt:lpstr>WASP-12b Absorbing Metal Lines</vt:lpstr>
      <vt:lpstr>Atmospheric Blow-Off</vt:lpstr>
      <vt:lpstr>Analytic Solution (1D)</vt:lpstr>
      <vt:lpstr>Simulation with AstroBEAR</vt:lpstr>
      <vt:lpstr>Simulation with AstroBEAR</vt:lpstr>
      <vt:lpstr>HD209458b: Lyman-α Absorption</vt:lpstr>
      <vt:lpstr>Presence of Energetic Hydrogen</vt:lpstr>
      <vt:lpstr>HD209458b: Lyman-α Absorption</vt:lpstr>
      <vt:lpstr>WASP-12b: Torus Formation</vt:lpstr>
      <vt:lpstr>WASP-12b: Torus Formation</vt:lpstr>
      <vt:lpstr>“Complete” Picture</vt:lpstr>
      <vt:lpstr>“Complete” Picture</vt:lpstr>
      <vt:lpstr>Some Results</vt:lpstr>
      <vt:lpstr>Some Results</vt:lpstr>
      <vt:lpstr>Some Results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Alex</cp:lastModifiedBy>
  <cp:revision>70</cp:revision>
  <dcterms:created xsi:type="dcterms:W3CDTF">2018-02-09T14:44:10Z</dcterms:created>
  <dcterms:modified xsi:type="dcterms:W3CDTF">2018-02-09T19:30:24Z</dcterms:modified>
</cp:coreProperties>
</file>